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  <p:sldMasterId id="2147483660" r:id="rId5"/>
  </p:sldMasterIdLst>
  <p:notesMasterIdLst>
    <p:notesMasterId r:id="rId24"/>
  </p:notesMasterIdLst>
  <p:sldIdLst>
    <p:sldId id="276" r:id="rId6"/>
    <p:sldId id="321" r:id="rId7"/>
    <p:sldId id="291" r:id="rId8"/>
    <p:sldId id="322" r:id="rId9"/>
    <p:sldId id="319" r:id="rId10"/>
    <p:sldId id="285" r:id="rId11"/>
    <p:sldId id="286" r:id="rId12"/>
    <p:sldId id="292" r:id="rId13"/>
    <p:sldId id="325" r:id="rId14"/>
    <p:sldId id="326" r:id="rId15"/>
    <p:sldId id="327" r:id="rId16"/>
    <p:sldId id="328" r:id="rId17"/>
    <p:sldId id="329" r:id="rId18"/>
    <p:sldId id="330" r:id="rId19"/>
    <p:sldId id="331" r:id="rId20"/>
    <p:sldId id="332" r:id="rId21"/>
    <p:sldId id="333" r:id="rId22"/>
    <p:sldId id="310" r:id="rId23"/>
  </p:sldIdLst>
  <p:sldSz cx="12192000" cy="6858000"/>
  <p:notesSz cx="6858000" cy="9144000"/>
  <p:embeddedFontLst>
    <p:embeddedFont>
      <p:font typeface="B Titr" panose="00000700000000000000" pitchFamily="2" charset="-78"/>
      <p:bold r:id="rId25"/>
    </p:embeddedFont>
    <p:embeddedFont>
      <p:font typeface="Tw Cen MT" panose="020B0602020104020603" pitchFamily="34" charset="0"/>
      <p:regular r:id="rId26"/>
      <p:bold r:id="rId27"/>
      <p:italic r:id="rId28"/>
      <p:boldItalic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Calibri Light" panose="020F0302020204030204" pitchFamily="34" charset="0"/>
      <p:regular r:id="rId34"/>
      <p:italic r:id="rId35"/>
    </p:embeddedFont>
    <p:embeddedFont>
      <p:font typeface="IranNastaliq" panose="02020505000000020003" pitchFamily="18" charset="0"/>
      <p:regular r:id="rId36"/>
    </p:embeddedFont>
    <p:embeddedFont>
      <p:font typeface="B Nazanin" panose="00000400000000000000" pitchFamily="2" charset="-78"/>
      <p:regular r:id="rId37"/>
      <p:bold r:id="rId38"/>
    </p:embeddedFont>
    <p:embeddedFont>
      <p:font typeface="Trebuchet MS" panose="020B0603020202020204" pitchFamily="34" charset="0"/>
      <p:regular r:id="rId39"/>
      <p:bold r:id="rId40"/>
      <p:italic r:id="rId41"/>
      <p:boldItalic r:id="rId4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294" autoAdjust="0"/>
    <p:restoredTop sz="94660"/>
  </p:normalViewPr>
  <p:slideViewPr>
    <p:cSldViewPr snapToGrid="0">
      <p:cViewPr varScale="1">
        <p:scale>
          <a:sx n="86" d="100"/>
          <a:sy n="86" d="100"/>
        </p:scale>
        <p:origin x="102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font" Target="fonts/font2.fntdata"/><Relationship Id="rId39" Type="http://schemas.openxmlformats.org/officeDocument/2006/relationships/font" Target="fonts/font15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font" Target="fonts/font10.fntdata"/><Relationship Id="rId42" Type="http://schemas.openxmlformats.org/officeDocument/2006/relationships/font" Target="fonts/font18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Relationship Id="rId46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font" Target="fonts/font5.fntdata"/><Relationship Id="rId41" Type="http://schemas.openxmlformats.org/officeDocument/2006/relationships/font" Target="fonts/font17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font" Target="fonts/font16.fntdata"/><Relationship Id="rId45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font" Target="fonts/font7.fntdata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05AC2633-2AC7-4A37-9937-BB3CB16AFF84}" type="datetimeFigureOut">
              <a:rPr lang="fa-IR" smtClean="0"/>
              <a:t>05/25/1444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D33A7E00-3770-404D-8FC5-7662CAD9B40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193142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FE921-2716-4961-B5A1-E33510051B29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463C6-B946-4152-AC1A-048ECBB31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835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FE921-2716-4961-B5A1-E33510051B29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463C6-B946-4152-AC1A-048ECBB31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566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FE921-2716-4961-B5A1-E33510051B29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463C6-B946-4152-AC1A-048ECBB31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516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12/18/2022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029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12/18/2022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176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12/18/2022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048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12/18/2022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411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12/18/2022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539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12/18/2022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405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12/18/2022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419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12/18/2022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3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FE921-2716-4961-B5A1-E33510051B29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463C6-B946-4152-AC1A-048ECBB31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019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12/18/2022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602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12/18/2022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279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12/18/2022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58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12/18/2022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defTabSz="457200"/>
            <a:r>
              <a:rPr lang="en-US" sz="7200" dirty="0">
                <a:solidFill>
                  <a:prstClr val="white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defTabSz="457200"/>
            <a:r>
              <a:rPr lang="en-US" sz="7200" dirty="0">
                <a:solidFill>
                  <a:prstClr val="white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66023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12/18/2022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407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12/18/2022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312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12/18/2022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606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12/18/2022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823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12/18/2022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66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FE921-2716-4961-B5A1-E33510051B29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463C6-B946-4152-AC1A-048ECBB31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742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FE921-2716-4961-B5A1-E33510051B29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463C6-B946-4152-AC1A-048ECBB31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671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FE921-2716-4961-B5A1-E33510051B29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463C6-B946-4152-AC1A-048ECBB31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425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FE921-2716-4961-B5A1-E33510051B29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463C6-B946-4152-AC1A-048ECBB31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809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FE921-2716-4961-B5A1-E33510051B29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463C6-B946-4152-AC1A-048ECBB31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734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FE921-2716-4961-B5A1-E33510051B29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463C6-B946-4152-AC1A-048ECBB31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247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FE921-2716-4961-B5A1-E33510051B29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463C6-B946-4152-AC1A-048ECBB31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031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BFE921-2716-4961-B5A1-E33510051B29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1463C6-B946-4152-AC1A-048ECBB31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448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9D6E9DEC-419B-4CC5-A080-3B06BD5A8291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 defTabSz="457200"/>
              <a:t>12/18/2022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258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09600" y="482600"/>
            <a:ext cx="10972800" cy="59944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200" dirty="0">
              <a:latin typeface="B Nazanin+ Black" panose="02000700000000000000" pitchFamily="2" charset="-78"/>
              <a:cs typeface="B Titr" panose="00000700000000000000" pitchFamily="2" charset="-7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1193800"/>
            <a:ext cx="7916659" cy="473877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accent1"/>
            </a:solidFill>
          </a:ln>
          <a:effectLst>
            <a:softEdge rad="444500"/>
          </a:effectLst>
        </p:spPr>
      </p:pic>
    </p:spTree>
    <p:extLst>
      <p:ext uri="{BB962C8B-B14F-4D97-AF65-F5344CB8AC3E}">
        <p14:creationId xmlns:p14="http://schemas.microsoft.com/office/powerpoint/2010/main" val="440456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/>
          <a:srcRect l="18202" t="16511" r="1682" b="11023"/>
          <a:stretch/>
        </p:blipFill>
        <p:spPr bwMode="auto">
          <a:xfrm>
            <a:off x="613317" y="434898"/>
            <a:ext cx="11084312" cy="59993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402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568712" y="111513"/>
            <a:ext cx="11117766" cy="13492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fa-IR" b="1" smtClean="0">
                <a:solidFill>
                  <a:srgbClr val="0070C0"/>
                </a:solidFill>
                <a:cs typeface="B Titr" panose="00000700000000000000" pitchFamily="2" charset="-78"/>
              </a:rPr>
              <a:t>مجموعه مداخلات اساسی بیماریهای غیرواگیر در نظام مراقبتهای بهداشتی اولیه ایران"ایراپن"</a:t>
            </a:r>
            <a:endParaRPr lang="en-US" b="1" dirty="0">
              <a:solidFill>
                <a:srgbClr val="0070C0"/>
              </a:solidFill>
              <a:cs typeface="B Titr" panose="00000700000000000000" pitchFamily="2" charset="-78"/>
            </a:endParaRPr>
          </a:p>
        </p:txBody>
      </p:sp>
      <p:pic>
        <p:nvPicPr>
          <p:cNvPr id="6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17" t="11940" r="20229" b="9132"/>
          <a:stretch>
            <a:fillRect/>
          </a:stretch>
        </p:blipFill>
        <p:spPr bwMode="auto">
          <a:xfrm>
            <a:off x="2553629" y="1616927"/>
            <a:ext cx="6802244" cy="4672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0916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093996" y="1"/>
            <a:ext cx="7773338" cy="1226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fa-IR" sz="4050" b="1" smtClean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B Titr" panose="00000700000000000000" pitchFamily="2" charset="-78"/>
              </a:rPr>
              <a:t>اجزاء ایراپن</a:t>
            </a:r>
            <a:endParaRPr lang="en-US" sz="4050" b="1" dirty="0">
              <a:solidFill>
                <a:srgbClr val="C00000"/>
              </a:solidFill>
              <a:latin typeface="Times New Roman" panose="02020603050405020304" pitchFamily="18" charset="0"/>
              <a:ea typeface="+mn-ea"/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539551" y="1025913"/>
            <a:ext cx="10812389" cy="47073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r" defTabSz="914400" rtl="1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ysClr val="windowText" lastClr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a-IR" sz="2000" b="0" i="0" u="none" strike="noStrike" kern="1200" cap="all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w Cen MT" panose="020B0602020104020603"/>
                <a:cs typeface="B Nazanin" panose="00000400000000000000" pitchFamily="2" charset="-78"/>
              </a:rPr>
              <a:t>ارزیابی خطر 10 ساله ابتلا به سکته قلبی و مغزی با استفاده از چارت خطر سنجی</a:t>
            </a:r>
          </a:p>
          <a:p>
            <a:pPr marL="228600" marR="0" lvl="0" indent="-228600" algn="r" defTabSz="914400" rtl="1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ysClr val="windowText" lastClr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a-IR" sz="2000" b="0" i="0" u="none" strike="noStrike" kern="1200" cap="all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w Cen MT" panose="020B0602020104020603"/>
                <a:cs typeface="B Nazanin" panose="00000400000000000000" pitchFamily="2" charset="-78"/>
              </a:rPr>
              <a:t>اندازه گیری قند خون و کلسترول خون با استفاده از دستگاههای پرتابل</a:t>
            </a:r>
          </a:p>
          <a:p>
            <a:pPr marL="228600" marR="0" lvl="0" indent="-228600" algn="r" defTabSz="914400" rtl="1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ysClr val="windowText" lastClr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a-IR" sz="2000" b="0" i="0" u="none" strike="noStrike" kern="1200" cap="all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w Cen MT" panose="020B0602020104020603"/>
                <a:cs typeface="B Nazanin" panose="00000400000000000000" pitchFamily="2" charset="-78"/>
              </a:rPr>
              <a:t>اندازه گیری ابعاد آنترپومتریک</a:t>
            </a:r>
          </a:p>
          <a:p>
            <a:pPr marL="228600" marR="0" lvl="0" indent="-228600" algn="r" defTabSz="914400" rtl="1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ysClr val="windowText" lastClr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a-IR" sz="2000" b="0" i="0" u="none" strike="noStrike" kern="1200" cap="all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w Cen MT" panose="020B0602020104020603"/>
                <a:cs typeface="B Nazanin" panose="00000400000000000000" pitchFamily="2" charset="-78"/>
              </a:rPr>
              <a:t>نمونه گیری با ابزار سیتو براشینگ و پاپ اسمیر</a:t>
            </a:r>
          </a:p>
          <a:p>
            <a:pPr marL="228600" marR="0" lvl="0" indent="-228600" algn="r" defTabSz="914400" rtl="1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ysClr val="windowText" lastClr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a-IR" sz="2000" b="0" i="0" u="none" strike="noStrike" kern="1200" cap="all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w Cen MT" panose="020B0602020104020603"/>
                <a:cs typeface="B Nazanin" panose="00000400000000000000" pitchFamily="2" charset="-78"/>
              </a:rPr>
              <a:t>تشخیص آسم با استفاده از پیک فلومتر</a:t>
            </a:r>
          </a:p>
          <a:p>
            <a:pPr marL="228600" marR="0" lvl="0" indent="-228600" algn="r" defTabSz="914400" rtl="1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ysClr val="windowText" lastClr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a-IR" sz="2000" b="0" i="0" u="none" strike="noStrike" kern="1200" cap="all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w Cen MT" panose="020B0602020104020603"/>
                <a:cs typeface="B Nazanin" panose="00000400000000000000" pitchFamily="2" charset="-78"/>
              </a:rPr>
              <a:t>استفاده از کارت سلامتی</a:t>
            </a:r>
            <a:endParaRPr kumimoji="0" lang="en-US" sz="2000" b="0" i="0" u="none" strike="noStrike" kern="1200" cap="all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w Cen MT" panose="020B0602020104020603"/>
              <a:cs typeface="B Nazanin" panose="00000400000000000000" pitchFamily="2" charset="-78"/>
            </a:endParaRPr>
          </a:p>
          <a:p>
            <a:pPr marL="228600" marR="0" lvl="0" indent="-228600" algn="r" defTabSz="914400" rtl="1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ysClr val="windowText" lastClr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a-IR" sz="2000" b="0" i="0" u="none" strike="noStrike" kern="1200" cap="all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w Cen MT" panose="020B0602020104020603"/>
                <a:cs typeface="B Nazanin" panose="00000400000000000000" pitchFamily="2" charset="-78"/>
              </a:rPr>
              <a:t>تشخیص زودهنگام سرطانهای اولویت دار بر اساس پروتکل</a:t>
            </a:r>
          </a:p>
          <a:p>
            <a:pPr marL="228600" marR="0" lvl="0" indent="-228600" algn="r" defTabSz="914400" rtl="1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ysClr val="windowText" lastClr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a-IR" sz="2000" b="0" i="0" u="none" strike="noStrike" kern="1200" cap="all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w Cen MT" panose="020B0602020104020603"/>
                <a:cs typeface="B Nazanin" panose="00000400000000000000" pitchFamily="2" charset="-78"/>
              </a:rPr>
              <a:t>مراقبت برای درمانهای اساسی</a:t>
            </a:r>
          </a:p>
          <a:p>
            <a:pPr marL="214313" marR="0" lvl="0" indent="-214313" algn="r" defTabSz="914400" rtl="1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ysClr val="windowText" lastClr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a-IR" sz="2000" b="0" i="0" u="none" strike="noStrike" kern="1200" cap="all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w Cen MT" panose="020B0602020104020603"/>
                <a:cs typeface="B Nazanin" panose="00000400000000000000" pitchFamily="2" charset="-78"/>
              </a:rPr>
              <a:t>اقدامات پیشگیرانه و کنترلی عوامل خطر دخانیات،کم تحرکی، تغذیه نامناسب و مصرف الکل</a:t>
            </a:r>
            <a:endParaRPr kumimoji="0" lang="en-US" sz="2000" b="0" i="0" u="none" strike="noStrike" kern="1200" cap="all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w Cen MT" panose="020B0602020104020603"/>
              <a:cs typeface="B Nazanin" panose="00000400000000000000" pitchFamily="2" charset="-78"/>
            </a:endParaRPr>
          </a:p>
          <a:p>
            <a:pPr marL="228600" marR="0" lvl="0" indent="-228600" algn="r" defTabSz="914400" rtl="1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ysClr val="windowText" lastClr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a-IR" sz="2000" b="0" i="0" u="none" strike="noStrike" kern="1200" cap="all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w Cen MT" panose="020B0602020104020603"/>
              <a:cs typeface="B Nazanin" panose="00000400000000000000" pitchFamily="2" charset="-78"/>
            </a:endParaRPr>
          </a:p>
          <a:p>
            <a:pPr marL="228600" marR="0" lvl="0" indent="-228600" algn="r" defTabSz="914400" rtl="1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ysClr val="windowText" lastClr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a-IR" sz="2000" b="0" i="0" u="none" strike="noStrike" kern="1200" cap="all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w Cen MT" panose="020B0602020104020603"/>
              <a:cs typeface="B Nazanin" panose="00000400000000000000" pitchFamily="2" charset="-78"/>
            </a:endParaRPr>
          </a:p>
          <a:p>
            <a:pPr marL="228600" marR="0" lvl="0" indent="-228600" algn="r" defTabSz="914400" rtl="1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ysClr val="windowText" lastClr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a-IR" sz="2000" b="0" i="0" u="none" strike="noStrike" kern="1200" cap="all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w Cen MT" panose="020B0602020104020603"/>
              <a:cs typeface="B Nazanin" panose="00000400000000000000" pitchFamily="2" charset="-78"/>
            </a:endParaRPr>
          </a:p>
          <a:p>
            <a:pPr marL="0" marR="0" lvl="0" indent="0" algn="r" defTabSz="914400" rtl="1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ysClr val="windowText" lastClr="000000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000" b="0" i="0" u="none" strike="noStrike" kern="1200" cap="all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w Cen MT" panose="020B0602020104020603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50919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-44624"/>
            <a:ext cx="651241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68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143000" y="18198"/>
            <a:ext cx="7543800" cy="10188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fa-IR" smtClean="0">
                <a:solidFill>
                  <a:srgbClr val="0070C0"/>
                </a:solidFill>
                <a:cs typeface="B Titr" panose="00000700000000000000" pitchFamily="2" charset="-78"/>
              </a:rPr>
              <a:t>جمعیت هدف</a:t>
            </a:r>
            <a:endParaRPr lang="en-US" dirty="0">
              <a:solidFill>
                <a:srgbClr val="0070C0"/>
              </a:solidFill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67139" y="1219201"/>
            <a:ext cx="10884802" cy="50292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fa-IR" sz="3200" smtClean="0">
                <a:cs typeface="B Nazanin" panose="00000400000000000000" pitchFamily="2" charset="-78"/>
              </a:rPr>
              <a:t>جمعیت هدف کلیه افراد بالای 30 سال با حداقل یک عامل خطر</a:t>
            </a:r>
          </a:p>
          <a:p>
            <a:pPr algn="r" rtl="1"/>
            <a:r>
              <a:rPr lang="fa-IR" sz="3200" smtClean="0">
                <a:cs typeface="B Nazanin" panose="00000400000000000000" pitchFamily="2" charset="-78"/>
              </a:rPr>
              <a:t>عوامل خطر:</a:t>
            </a:r>
          </a:p>
          <a:p>
            <a:pPr lvl="1" algn="r" rtl="1"/>
            <a:r>
              <a:rPr lang="fa-IR" sz="2800" smtClean="0">
                <a:cs typeface="B Nazanin" panose="00000400000000000000" pitchFamily="2" charset="-78"/>
              </a:rPr>
              <a:t>ابتلا به دیابت یا فشارخون بالا</a:t>
            </a:r>
          </a:p>
          <a:p>
            <a:pPr lvl="1" algn="r" rtl="1"/>
            <a:r>
              <a:rPr lang="fa-IR" sz="2800" smtClean="0">
                <a:cs typeface="B Nazanin" panose="00000400000000000000" pitchFamily="2" charset="-78"/>
              </a:rPr>
              <a:t>سابقه خانوادگی بیماری های دیابت و نارسائی کلیه در بستگان درجه یک</a:t>
            </a:r>
          </a:p>
          <a:p>
            <a:pPr lvl="1" algn="r" rtl="1"/>
            <a:r>
              <a:rPr lang="fa-IR" sz="2800" smtClean="0">
                <a:cs typeface="B Nazanin" panose="00000400000000000000" pitchFamily="2" charset="-78"/>
              </a:rPr>
              <a:t>سابقه خانوادگی بیماری زودرس قلبی عروقی در بستگان درجه یک</a:t>
            </a:r>
          </a:p>
          <a:p>
            <a:pPr lvl="1" algn="r" rtl="1"/>
            <a:r>
              <a:rPr lang="fa-IR" sz="2800" smtClean="0">
                <a:cs typeface="B Nazanin" panose="00000400000000000000" pitchFamily="2" charset="-78"/>
              </a:rPr>
              <a:t>استعمال دخانیات</a:t>
            </a:r>
          </a:p>
          <a:p>
            <a:pPr lvl="1" algn="r" rtl="1"/>
            <a:r>
              <a:rPr lang="fa-IR" sz="2800" smtClean="0">
                <a:cs typeface="B Nazanin" panose="00000400000000000000" pitchFamily="2" charset="-78"/>
              </a:rPr>
              <a:t>دور شکم مساوی 90 سانتیمتر یا بیشتر</a:t>
            </a:r>
          </a:p>
          <a:p>
            <a:pPr lvl="1" algn="r" rtl="1"/>
            <a:r>
              <a:rPr lang="fa-IR" sz="2800" smtClean="0">
                <a:cs typeface="B Nazanin" panose="00000400000000000000" pitchFamily="2" charset="-78"/>
              </a:rPr>
              <a:t>سن 40 سال و بالاتر</a:t>
            </a:r>
            <a:endParaRPr lang="fa-IR" sz="28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79648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22959" y="286605"/>
            <a:ext cx="9503069" cy="99578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fa-IR" smtClean="0">
                <a:solidFill>
                  <a:srgbClr val="0070C0"/>
                </a:solidFill>
                <a:cs typeface="B Titr" panose="00000700000000000000" pitchFamily="2" charset="-78"/>
              </a:rPr>
              <a:t>میزان خطر</a:t>
            </a:r>
            <a:endParaRPr lang="en-US" dirty="0">
              <a:solidFill>
                <a:srgbClr val="0070C0"/>
              </a:solidFill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822959" y="1845734"/>
            <a:ext cx="9503069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7175" marR="0" lvl="0" indent="-257175" algn="justLow" defTabSz="914400" rtl="1" eaLnBrk="1" fontAlgn="auto" latinLnBrk="0" hangingPunct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E48312"/>
              </a:buClr>
              <a:buSzPct val="100000"/>
              <a:buFont typeface="+mj-lt"/>
              <a:buAutoNum type="arabicPeriod"/>
              <a:tabLst/>
              <a:defRPr/>
            </a:pPr>
            <a:r>
              <a:rPr kumimoji="0" lang="fa-I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خطر کمتر از  10 %		سبز	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57175" marR="0" lvl="0" indent="-257175" algn="justLow" defTabSz="914400" rtl="1" eaLnBrk="1" fontAlgn="auto" latinLnBrk="0" hangingPunct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E48312"/>
              </a:buClr>
              <a:buSzPct val="100000"/>
              <a:buFont typeface="+mj-lt"/>
              <a:buAutoNum type="arabicPeriod"/>
              <a:tabLst/>
              <a:defRPr/>
            </a:pPr>
            <a:r>
              <a:rPr kumimoji="0" lang="fa-I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خطر 10 تا کمتر از 20%		زرد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57175" marR="0" lvl="0" indent="-257175" algn="justLow" defTabSz="914400" rtl="1" eaLnBrk="1" fontAlgn="auto" latinLnBrk="0" hangingPunct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E48312"/>
              </a:buClr>
              <a:buSzPct val="100000"/>
              <a:buFont typeface="+mj-lt"/>
              <a:buAutoNum type="arabicPeriod"/>
              <a:tabLst/>
              <a:defRPr/>
            </a:pPr>
            <a:r>
              <a:rPr kumimoji="0" lang="fa-I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خطر 20 تا کمتر از 30%		نارنجی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57175" marR="0" lvl="0" indent="-257175" algn="justLow" defTabSz="914400" rtl="1" eaLnBrk="1" fontAlgn="auto" latinLnBrk="0" hangingPunct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E48312"/>
              </a:buClr>
              <a:buSzPct val="100000"/>
              <a:buFont typeface="+mj-lt"/>
              <a:buAutoNum type="arabicPeriod"/>
              <a:tabLst/>
              <a:defRPr/>
            </a:pPr>
            <a:r>
              <a:rPr kumimoji="0" lang="fa-I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خطر 30 % و بالاتر		قرمز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91440" marR="0" lvl="0" indent="-91440" algn="r" defTabSz="914400" rtl="1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4455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209321" y="219697"/>
            <a:ext cx="7543800" cy="58319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fa-IR" b="1" dirty="0" smtClean="0">
                <a:solidFill>
                  <a:srgbClr val="0070C0"/>
                </a:solidFill>
                <a:cs typeface="B Titr" panose="00000700000000000000" pitchFamily="2" charset="-78"/>
              </a:rPr>
              <a:t>اقدامات لازم در هر گروه</a:t>
            </a:r>
            <a:endParaRPr lang="en-US" dirty="0">
              <a:solidFill>
                <a:srgbClr val="0070C0"/>
              </a:solidFill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822959" y="947853"/>
            <a:ext cx="10562436" cy="583208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4048" marR="0" lvl="1" indent="-182880" algn="r" defTabSz="914400" rtl="1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E48312"/>
              </a:buClr>
              <a:buSzTx/>
              <a:buFont typeface="Calibri" pitchFamily="34" charset="0"/>
              <a:buChar char="◦"/>
              <a:tabLst/>
              <a:defRPr/>
            </a:pPr>
            <a:r>
              <a:rPr kumimoji="0" lang="fa-I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B Nazanin" panose="00000400000000000000" pitchFamily="2" charset="-78"/>
              </a:rPr>
              <a:t>به کلیه افرادی که خطرسنجی شده اند، فارغ از میزان خطر، پروتکل آموزشی (شماره 2) آموزش داده می شود.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B Nazanin" panose="00000400000000000000" pitchFamily="2" charset="-78"/>
            </a:endParaRPr>
          </a:p>
          <a:p>
            <a:pPr marL="91440" marR="0" lvl="0" indent="-91440" algn="r" defTabSz="914400" rtl="1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kumimoji="0" lang="fa-IR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B Nazanin" panose="00000400000000000000" pitchFamily="2" charset="-78"/>
              </a:rPr>
              <a:t>- در افراد با خطر </a:t>
            </a:r>
            <a:r>
              <a:rPr kumimoji="0" lang="fa-IR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B Nazanin" panose="00000400000000000000" pitchFamily="2" charset="-78"/>
              </a:rPr>
              <a:t>کمتر از 10 درصد: </a:t>
            </a:r>
            <a:r>
              <a:rPr kumimoji="0" lang="fa-IR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B Nazanin" panose="00000400000000000000" pitchFamily="2" charset="-78"/>
              </a:rPr>
              <a:t>توصیه به مراجعه و ارزیابی مجدد </a:t>
            </a:r>
            <a:r>
              <a:rPr kumimoji="0" lang="fa-IR" b="1" i="0" u="sng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B Nazanin" panose="00000400000000000000" pitchFamily="2" charset="-78"/>
              </a:rPr>
              <a:t>یک سال</a:t>
            </a:r>
            <a:r>
              <a:rPr kumimoji="0" lang="fa-IR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B Nazanin" panose="00000400000000000000" pitchFamily="2" charset="-78"/>
              </a:rPr>
              <a:t> بعد</a:t>
            </a:r>
          </a:p>
          <a:p>
            <a:pPr marL="91440" marR="0" lvl="0" indent="-91440" algn="r" defTabSz="914400" rtl="1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kumimoji="0" lang="fa-IR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B Nazanin" panose="00000400000000000000" pitchFamily="2" charset="-78"/>
              </a:rPr>
              <a:t> -</a:t>
            </a:r>
            <a:r>
              <a:rPr kumimoji="0" lang="fa-IR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B Nazanin" panose="00000400000000000000" pitchFamily="2" charset="-78"/>
              </a:rPr>
              <a:t> </a:t>
            </a:r>
            <a:r>
              <a:rPr kumimoji="0" lang="fa-IR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B Nazanin" panose="00000400000000000000" pitchFamily="2" charset="-78"/>
              </a:rPr>
              <a:t>در افرادی با خطر بین  </a:t>
            </a:r>
            <a:r>
              <a:rPr kumimoji="0" lang="fa-IR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B Nazanin" panose="00000400000000000000" pitchFamily="2" charset="-78"/>
              </a:rPr>
              <a:t>10 تا کمتر </a:t>
            </a:r>
            <a:r>
              <a:rPr kumimoji="0" lang="fa-I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cs typeface="B Nazanin" panose="00000400000000000000" pitchFamily="2" charset="-78"/>
              </a:rPr>
              <a:t>از 20 درصد:</a:t>
            </a:r>
            <a:r>
              <a:rPr lang="fa-IR" sz="2000" dirty="0" smtClean="0">
                <a:solidFill>
                  <a:srgbClr val="000000"/>
                </a:solidFill>
                <a:cs typeface="B Nazanin" panose="00000400000000000000" pitchFamily="2" charset="-78"/>
              </a:rPr>
              <a:t>ارزیابی </a:t>
            </a:r>
            <a:r>
              <a:rPr lang="fa-IR" sz="2000" dirty="0">
                <a:solidFill>
                  <a:srgbClr val="000000"/>
                </a:solidFill>
                <a:cs typeface="B Nazanin" panose="00000400000000000000" pitchFamily="2" charset="-78"/>
              </a:rPr>
              <a:t>خطر</a:t>
            </a:r>
            <a:r>
              <a:rPr lang="fa-IR" sz="2000" dirty="0" smtClean="0">
                <a:solidFill>
                  <a:srgbClr val="000000"/>
                </a:solidFill>
                <a:cs typeface="B Nazanin" panose="00000400000000000000" pitchFamily="2" charset="-78"/>
              </a:rPr>
              <a:t>: </a:t>
            </a:r>
            <a:r>
              <a:rPr lang="fa-IR" sz="2000" b="1" dirty="0" smtClean="0">
                <a:solidFill>
                  <a:srgbClr val="000000"/>
                </a:solidFill>
                <a:cs typeface="B Nazanin" panose="00000400000000000000" pitchFamily="2" charset="-78"/>
              </a:rPr>
              <a:t>هر </a:t>
            </a:r>
            <a:r>
              <a:rPr lang="fa-IR" sz="2000" b="1" dirty="0">
                <a:solidFill>
                  <a:srgbClr val="000000"/>
                </a:solidFill>
                <a:cs typeface="B Nazanin" panose="00000400000000000000" pitchFamily="2" charset="-78"/>
              </a:rPr>
              <a:t>نه ماه</a:t>
            </a:r>
            <a:r>
              <a:rPr lang="fa-IR" sz="2000" dirty="0">
                <a:solidFill>
                  <a:srgbClr val="000000"/>
                </a:solidFill>
                <a:cs typeface="B Nazanin" panose="00000400000000000000" pitchFamily="2" charset="-78"/>
              </a:rPr>
              <a:t> ارزیابی خطر</a:t>
            </a:r>
            <a:r>
              <a:rPr lang="fa-IR" sz="2000" dirty="0" smtClean="0">
                <a:solidFill>
                  <a:srgbClr val="000000"/>
                </a:solidFill>
                <a:cs typeface="B Nazanin" panose="00000400000000000000" pitchFamily="2" charset="-78"/>
              </a:rPr>
              <a:t>.</a:t>
            </a:r>
            <a:endParaRPr lang="en-US" sz="2000" dirty="0">
              <a:solidFill>
                <a:srgbClr val="000000"/>
              </a:solidFill>
              <a:cs typeface="B Nazanin" panose="00000400000000000000" pitchFamily="2" charset="-78"/>
            </a:endParaRPr>
          </a:p>
          <a:p>
            <a:pPr lvl="0" algn="r" rtl="1">
              <a:buClr>
                <a:srgbClr val="E48312"/>
              </a:buClr>
            </a:pPr>
            <a:r>
              <a:rPr lang="fa-IR" dirty="0" smtClean="0">
                <a:solidFill>
                  <a:srgbClr val="000000"/>
                </a:solidFill>
                <a:cs typeface="B Nazanin" panose="00000400000000000000" pitchFamily="2" charset="-78"/>
              </a:rPr>
              <a:t>- افراد </a:t>
            </a:r>
            <a:r>
              <a:rPr lang="fa-IR" dirty="0">
                <a:solidFill>
                  <a:srgbClr val="000000"/>
                </a:solidFill>
                <a:cs typeface="B Nazanin" panose="00000400000000000000" pitchFamily="2" charset="-78"/>
              </a:rPr>
              <a:t>با خطر بین  </a:t>
            </a:r>
            <a:r>
              <a:rPr lang="fa-IR" b="1" dirty="0">
                <a:solidFill>
                  <a:srgbClr val="000000"/>
                </a:solidFill>
                <a:cs typeface="B Nazanin" panose="00000400000000000000" pitchFamily="2" charset="-78"/>
              </a:rPr>
              <a:t>20 تا كمتر از 30 درصد:</a:t>
            </a:r>
          </a:p>
          <a:p>
            <a:pPr lvl="1" algn="r" rtl="1">
              <a:buClr>
                <a:srgbClr val="E48312"/>
              </a:buClr>
            </a:pPr>
            <a:r>
              <a:rPr lang="fa-IR" dirty="0">
                <a:solidFill>
                  <a:srgbClr val="000000"/>
                </a:solidFill>
                <a:cs typeface="B Nazanin" panose="00000400000000000000" pitchFamily="2" charset="-78"/>
              </a:rPr>
              <a:t>ارجاع غیر فوری به پزشک</a:t>
            </a:r>
          </a:p>
          <a:p>
            <a:pPr lvl="1" algn="r" rtl="1">
              <a:buClr>
                <a:srgbClr val="E48312"/>
              </a:buClr>
            </a:pPr>
            <a:r>
              <a:rPr lang="fa-IR" dirty="0">
                <a:solidFill>
                  <a:srgbClr val="000000"/>
                </a:solidFill>
                <a:cs typeface="B Nazanin" panose="00000400000000000000" pitchFamily="2" charset="-78"/>
              </a:rPr>
              <a:t> ارزیابی خطر  </a:t>
            </a:r>
            <a:r>
              <a:rPr lang="fa-IR" b="1" dirty="0">
                <a:solidFill>
                  <a:srgbClr val="000000"/>
                </a:solidFill>
                <a:cs typeface="B Nazanin" panose="00000400000000000000" pitchFamily="2" charset="-78"/>
              </a:rPr>
              <a:t>هر شش ماه</a:t>
            </a:r>
            <a:r>
              <a:rPr lang="fa-IR" dirty="0">
                <a:solidFill>
                  <a:srgbClr val="000000"/>
                </a:solidFill>
                <a:cs typeface="B Nazanin" panose="00000400000000000000" pitchFamily="2" charset="-78"/>
              </a:rPr>
              <a:t> </a:t>
            </a:r>
          </a:p>
          <a:p>
            <a:pPr lvl="1" algn="r" rtl="1">
              <a:buClr>
                <a:srgbClr val="E48312"/>
              </a:buClr>
            </a:pPr>
            <a:r>
              <a:rPr lang="fa-IR" dirty="0">
                <a:solidFill>
                  <a:srgbClr val="000000"/>
                </a:solidFill>
                <a:cs typeface="B Nazanin" panose="00000400000000000000" pitchFamily="2" charset="-78"/>
              </a:rPr>
              <a:t>پیگیری اجرای دستورات پزشک </a:t>
            </a:r>
          </a:p>
          <a:p>
            <a:pPr lvl="0" algn="r" rtl="1">
              <a:buClr>
                <a:srgbClr val="E48312"/>
              </a:buClr>
            </a:pPr>
            <a:r>
              <a:rPr lang="fa-IR" dirty="0" smtClean="0">
                <a:solidFill>
                  <a:srgbClr val="000000"/>
                </a:solidFill>
                <a:cs typeface="B Nazanin" panose="00000400000000000000" pitchFamily="2" charset="-78"/>
              </a:rPr>
              <a:t>- افراد </a:t>
            </a:r>
            <a:r>
              <a:rPr lang="fa-IR" dirty="0">
                <a:solidFill>
                  <a:srgbClr val="000000"/>
                </a:solidFill>
                <a:cs typeface="B Nazanin" panose="00000400000000000000" pitchFamily="2" charset="-78"/>
              </a:rPr>
              <a:t>با خطر </a:t>
            </a:r>
            <a:r>
              <a:rPr lang="fa-IR" b="1" dirty="0">
                <a:solidFill>
                  <a:srgbClr val="000000"/>
                </a:solidFill>
                <a:cs typeface="B Nazanin" panose="00000400000000000000" pitchFamily="2" charset="-78"/>
              </a:rPr>
              <a:t>30 درصد یا بیشتر:</a:t>
            </a:r>
          </a:p>
          <a:p>
            <a:pPr lvl="1" algn="r" rtl="1">
              <a:buClr>
                <a:srgbClr val="E48312"/>
              </a:buClr>
            </a:pPr>
            <a:r>
              <a:rPr lang="fa-IR" b="1" dirty="0">
                <a:solidFill>
                  <a:srgbClr val="000000"/>
                </a:solidFill>
                <a:cs typeface="B Nazanin" panose="00000400000000000000" pitchFamily="2" charset="-78"/>
              </a:rPr>
              <a:t>ارجاع غير فوري</a:t>
            </a:r>
            <a:r>
              <a:rPr lang="fa-IR" dirty="0">
                <a:solidFill>
                  <a:srgbClr val="000000"/>
                </a:solidFill>
                <a:cs typeface="B Nazanin" panose="00000400000000000000" pitchFamily="2" charset="-78"/>
              </a:rPr>
              <a:t> به پزشک </a:t>
            </a:r>
          </a:p>
          <a:p>
            <a:pPr lvl="1" algn="r" rtl="1">
              <a:buClr>
                <a:srgbClr val="E48312"/>
              </a:buClr>
            </a:pPr>
            <a:r>
              <a:rPr lang="fa-IR" dirty="0">
                <a:solidFill>
                  <a:srgbClr val="000000"/>
                </a:solidFill>
                <a:cs typeface="B Nazanin" panose="00000400000000000000" pitchFamily="2" charset="-78"/>
              </a:rPr>
              <a:t>خطرسنجی  </a:t>
            </a:r>
            <a:r>
              <a:rPr lang="fa-IR" b="1" dirty="0">
                <a:solidFill>
                  <a:srgbClr val="000000"/>
                </a:solidFill>
                <a:cs typeface="B Nazanin" panose="00000400000000000000" pitchFamily="2" charset="-78"/>
              </a:rPr>
              <a:t>هر سه ماه</a:t>
            </a:r>
          </a:p>
          <a:p>
            <a:pPr lvl="1" algn="r" rtl="1">
              <a:buClr>
                <a:srgbClr val="E48312"/>
              </a:buClr>
            </a:pPr>
            <a:r>
              <a:rPr lang="fa-IR" dirty="0">
                <a:solidFill>
                  <a:srgbClr val="000000"/>
                </a:solidFill>
                <a:cs typeface="B Nazanin" panose="00000400000000000000" pitchFamily="2" charset="-78"/>
              </a:rPr>
              <a:t>در صورت عدم کاهش میزان خطر با اقدامات فوق و پیگیری دستورات پزشک پس از 6 ماه : ارجاع به پزشک سطح 2</a:t>
            </a:r>
          </a:p>
          <a:p>
            <a:pPr lvl="1" algn="r" rtl="1">
              <a:buClr>
                <a:srgbClr val="E48312"/>
              </a:buClr>
            </a:pPr>
            <a:endParaRPr lang="fa-IR" dirty="0">
              <a:solidFill>
                <a:srgbClr val="000000"/>
              </a:solidFill>
              <a:cs typeface="B Nazanin" panose="00000400000000000000" pitchFamily="2" charset="-78"/>
            </a:endParaRPr>
          </a:p>
          <a:p>
            <a:pPr lvl="1" algn="r" rtl="1">
              <a:buClr>
                <a:srgbClr val="E48312"/>
              </a:buClr>
            </a:pPr>
            <a:r>
              <a:rPr lang="fa-IR" dirty="0">
                <a:solidFill>
                  <a:srgbClr val="000000"/>
                </a:solidFill>
                <a:cs typeface="B Nazanin" panose="00000400000000000000" pitchFamily="2" charset="-78"/>
              </a:rPr>
              <a:t>مبتلایان به بیماریهای دیابت، فشارخون بالا و دیس لیپیدمی مطابق دستورالعمل برنامه های کشوری در زمان مقرر به پزشک ارجاع میشوند.</a:t>
            </a:r>
          </a:p>
          <a:p>
            <a:pPr marL="91440" marR="0" lvl="0" indent="-91440" algn="r" defTabSz="914400" rtl="1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endParaRPr kumimoji="0" lang="fa-IR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B Nazanin" panose="00000400000000000000" pitchFamily="2" charset="-78"/>
            </a:endParaRPr>
          </a:p>
          <a:p>
            <a:pPr marL="91440" marR="0" lvl="0" indent="-91440" algn="r" defTabSz="914400" rtl="1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kumimoji="0" lang="fa-IR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B Nazanin" panose="00000400000000000000" pitchFamily="2" charset="-78"/>
              </a:rPr>
              <a:t>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13432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822959" y="1572322"/>
            <a:ext cx="10562436" cy="520761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" marR="0" lvl="0" indent="-91440" algn="r" defTabSz="914400" rtl="1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kumimoji="0" lang="fa-IR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B Nazanin" panose="00000400000000000000" pitchFamily="2" charset="-78"/>
              </a:rPr>
              <a:t>1-تعداد مبتلایان کودک و نوجوان مبتلا به دیابت نوع یک در جهان چه تعداد است؟</a:t>
            </a:r>
          </a:p>
          <a:p>
            <a:pPr marL="91440" marR="0" lvl="0" indent="-91440" algn="r" defTabSz="914400" rtl="1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lang="fa-IR" b="1" dirty="0" smtClean="0">
                <a:solidFill>
                  <a:srgbClr val="000000"/>
                </a:solidFill>
                <a:latin typeface="Calibri" panose="020F0502020204030204"/>
                <a:cs typeface="B Nazanin" panose="00000400000000000000" pitchFamily="2" charset="-78"/>
              </a:rPr>
              <a:t>-1200.000 نفر            - 200.000 نفر       - 500.000 نفر         - 1500.000 نفر</a:t>
            </a:r>
          </a:p>
          <a:p>
            <a:pPr marL="91440" marR="0" lvl="0" indent="-91440" algn="r" defTabSz="914400" rtl="1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kumimoji="0" lang="fa-IR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B Nazanin" panose="00000400000000000000" pitchFamily="2" charset="-78"/>
              </a:rPr>
              <a:t>2- نسبت دیابت در افراد بزرگسال جهان چه میزان است؟</a:t>
            </a:r>
          </a:p>
          <a:p>
            <a:pPr marL="91440" marR="0" lvl="0" indent="-91440" algn="r" defTabSz="914400" rtl="1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lang="fa-IR" b="1" dirty="0" smtClean="0">
                <a:solidFill>
                  <a:srgbClr val="000000"/>
                </a:solidFill>
                <a:latin typeface="Calibri" panose="020F0502020204030204"/>
                <a:cs typeface="B Nazanin" panose="00000400000000000000" pitchFamily="2" charset="-78"/>
              </a:rPr>
              <a:t>-یک به 10               -1 به 15             - یک به 5           - یک به 20</a:t>
            </a:r>
          </a:p>
          <a:p>
            <a:pPr marL="91440" marR="0" lvl="0" indent="-91440" algn="r" defTabSz="914400" rtl="1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kumimoji="0" lang="fa-IR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B Nazanin" panose="00000400000000000000" pitchFamily="2" charset="-78"/>
              </a:rPr>
              <a:t>3- شیوع دیابت در ایران مطابق با آخرین مطالعات چقدر است؟ </a:t>
            </a:r>
          </a:p>
          <a:p>
            <a:pPr marL="91440" marR="0" lvl="0" indent="-91440" algn="r" defTabSz="914400" rtl="1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lang="fa-IR" b="1" dirty="0" smtClean="0">
                <a:solidFill>
                  <a:srgbClr val="000000"/>
                </a:solidFill>
                <a:latin typeface="Calibri" panose="020F0502020204030204"/>
                <a:cs typeface="B Nazanin" panose="00000400000000000000" pitchFamily="2" charset="-78"/>
              </a:rPr>
              <a:t>- 9%          - 10.3%         -14.1%        -16%</a:t>
            </a:r>
          </a:p>
          <a:p>
            <a:pPr marL="91440" marR="0" lvl="0" indent="-91440" algn="r" defTabSz="914400" rtl="1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kumimoji="0" lang="fa-IR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B Nazanin" panose="00000400000000000000" pitchFamily="2" charset="-78"/>
              </a:rPr>
              <a:t>4- جمعیت هدف در برنامه خطر سنجی چقدر است؟</a:t>
            </a:r>
          </a:p>
          <a:p>
            <a:pPr marL="91440" marR="0" lvl="0" indent="-91440" algn="r" defTabSz="914400" rtl="1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lang="fa-IR" b="1" dirty="0" smtClean="0">
                <a:solidFill>
                  <a:srgbClr val="000000"/>
                </a:solidFill>
                <a:latin typeface="Calibri" panose="020F0502020204030204"/>
                <a:cs typeface="B Nazanin" panose="00000400000000000000" pitchFamily="2" charset="-78"/>
              </a:rPr>
              <a:t>- افراد بالای 30 سال         - افراد بالای 25 سال      - افراد بالای 18 سال         - افراد بالای 40 سال</a:t>
            </a:r>
          </a:p>
          <a:p>
            <a:pPr marL="91440" marR="0" lvl="0" indent="-91440" algn="r" defTabSz="914400" rtl="1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kumimoji="0" lang="fa-IR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B Nazanin" panose="00000400000000000000" pitchFamily="2" charset="-78"/>
              </a:rPr>
              <a:t>5-</a:t>
            </a:r>
            <a:r>
              <a:rPr kumimoji="0" lang="fa-IR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B Nazanin" panose="00000400000000000000" pitchFamily="2" charset="-78"/>
              </a:rPr>
              <a:t> افراد بر اساس برنامه خطر سنجی و میزان خطر به چند گروه تقسیم می شوند؟ </a:t>
            </a:r>
          </a:p>
          <a:p>
            <a:pPr marL="91440" marR="0" lvl="0" indent="-91440" algn="r" defTabSz="914400" rtl="1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lang="fa-IR" b="1" baseline="0" dirty="0" smtClean="0">
                <a:solidFill>
                  <a:srgbClr val="000000"/>
                </a:solidFill>
                <a:latin typeface="Calibri" panose="020F0502020204030204"/>
                <a:cs typeface="B Nazanin" panose="00000400000000000000" pitchFamily="2" charset="-78"/>
              </a:rPr>
              <a:t>-</a:t>
            </a:r>
            <a:r>
              <a:rPr lang="fa-IR" b="1" dirty="0" smtClean="0">
                <a:solidFill>
                  <a:srgbClr val="000000"/>
                </a:solidFill>
                <a:latin typeface="Calibri" panose="020F0502020204030204"/>
                <a:cs typeface="B Nazanin" panose="00000400000000000000" pitchFamily="2" charset="-78"/>
              </a:rPr>
              <a:t> 4 گروه            - 5 گروه          -2 گروه        -7 گروه</a:t>
            </a:r>
            <a:endParaRPr kumimoji="0" lang="fa-IR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B Nazanin" panose="00000400000000000000" pitchFamily="2" charset="-78"/>
            </a:endParaRPr>
          </a:p>
          <a:p>
            <a:pPr marL="91440" marR="0" lvl="0" indent="-91440" algn="r" defTabSz="914400" rtl="1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kumimoji="0" lang="fa-IR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B Nazanin" panose="00000400000000000000" pitchFamily="2" charset="-78"/>
              </a:rPr>
              <a:t>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B Nazanin" panose="00000400000000000000" pitchFamily="2" charset="-78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209321" y="219697"/>
            <a:ext cx="7543800" cy="58319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fa-IR" b="1" dirty="0" smtClean="0">
                <a:solidFill>
                  <a:srgbClr val="0070C0"/>
                </a:solidFill>
                <a:cs typeface="B Titr" panose="00000700000000000000" pitchFamily="2" charset="-78"/>
              </a:rPr>
              <a:t>سووالات</a:t>
            </a:r>
            <a:endParaRPr lang="en-US" dirty="0">
              <a:solidFill>
                <a:srgbClr val="0070C0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16177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F:\Damavand_in_win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TextBox 2"/>
          <p:cNvSpPr txBox="1">
            <a:spLocks noChangeArrowheads="1"/>
          </p:cNvSpPr>
          <p:nvPr/>
        </p:nvSpPr>
        <p:spPr bwMode="auto">
          <a:xfrm>
            <a:off x="5689600" y="1047751"/>
            <a:ext cx="58928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defTabSz="457200" rtl="1"/>
            <a:r>
              <a:rPr lang="fa-IR" altLang="en-US" sz="7200">
                <a:solidFill>
                  <a:prstClr val="white"/>
                </a:solidFill>
                <a:latin typeface="IranNastaliq" panose="02000503000000020003" pitchFamily="2" charset="0"/>
                <a:cs typeface="IranNastaliq" panose="02000503000000020003" pitchFamily="2" charset="0"/>
              </a:rPr>
              <a:t>با سپاس از توجه شما</a:t>
            </a:r>
            <a:endParaRPr lang="en-US" altLang="en-US" sz="7200">
              <a:solidFill>
                <a:prstClr val="white"/>
              </a:solidFill>
              <a:latin typeface="IranNastaliq" panose="02000503000000020003" pitchFamily="2" charset="0"/>
              <a:cs typeface="IranNastaliq" panose="0200050300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0648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Edge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1151"/>
            <a:ext cx="12192000" cy="673505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8243047" y="618565"/>
            <a:ext cx="3375212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fa-IR" sz="4000" dirty="0">
                <a:solidFill>
                  <a:schemeClr val="bg1"/>
                </a:solidFill>
                <a:cs typeface="B Titr" panose="00000700000000000000" pitchFamily="2" charset="-78"/>
              </a:rPr>
              <a:t>برنامه کشوری پیشگیری و کنترل دیابت</a:t>
            </a:r>
            <a:endParaRPr lang="fa-IR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510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dirty="0" smtClean="0">
                <a:solidFill>
                  <a:schemeClr val="accent1">
                    <a:lumMod val="50000"/>
                  </a:schemeClr>
                </a:solidFill>
                <a:cs typeface="B Titr" panose="00000700000000000000" pitchFamily="2" charset="-78"/>
              </a:rPr>
              <a:t>دیابت در جهان</a:t>
            </a:r>
            <a:endParaRPr lang="fa-IR" dirty="0">
              <a:solidFill>
                <a:schemeClr val="accent1">
                  <a:lumMod val="50000"/>
                </a:schemeClr>
              </a:solidFill>
              <a:cs typeface="B Titr" panose="00000700000000000000" pitchFamily="2" charset="-78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094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>
                <a:solidFill>
                  <a:schemeClr val="accent1">
                    <a:lumMod val="50000"/>
                  </a:schemeClr>
                </a:solidFill>
                <a:cs typeface="B Titr" panose="00000700000000000000" pitchFamily="2" charset="-78"/>
              </a:rPr>
              <a:t>وضعیت دیابت در جهان</a:t>
            </a:r>
            <a:endParaRPr lang="fa-IR" dirty="0">
              <a:solidFill>
                <a:schemeClr val="accent1">
                  <a:lumMod val="50000"/>
                </a:schemeClr>
              </a:solidFill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r" rtl="1"/>
            <a:r>
              <a:rPr lang="fa-IR" sz="3200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بیش از 537 میلیون از افراد 79-20 سال در جهان مبتلا به دیابت هستند. پیش بینی می شود تا سال 2030 تعداد این بیماران به 643 میلیون نفر برسد. </a:t>
            </a:r>
            <a:endParaRPr lang="en-US" sz="3200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sz="3200" dirty="0" smtClean="0">
                <a:cs typeface="B Nazanin" panose="00000400000000000000" pitchFamily="2" charset="-78"/>
              </a:rPr>
              <a:t>تعداد </a:t>
            </a:r>
            <a:r>
              <a:rPr lang="fa-IR" sz="3200" dirty="0">
                <a:cs typeface="B Nazanin" panose="00000400000000000000" pitchFamily="2" charset="-78"/>
              </a:rPr>
              <a:t>مبتلایان به دیابت نوع 1 و نوع 2 در همه کشورهای جهان در حال افرایش است و </a:t>
            </a:r>
            <a:r>
              <a:rPr lang="fa-IR" sz="3200" dirty="0" smtClean="0">
                <a:cs typeface="B Nazanin" panose="00000400000000000000" pitchFamily="2" charset="-78"/>
              </a:rPr>
              <a:t>بیش </a:t>
            </a:r>
            <a:r>
              <a:rPr lang="fa-IR" sz="3200" dirty="0">
                <a:cs typeface="B Nazanin" panose="00000400000000000000" pitchFamily="2" charset="-78"/>
              </a:rPr>
              <a:t>از 75% بیماران در کشورهای با در آمد کم و متوسط زندگی می کنند</a:t>
            </a:r>
            <a:r>
              <a:rPr lang="fa-IR" sz="3200" dirty="0" smtClean="0">
                <a:cs typeface="B Nazanin" panose="00000400000000000000" pitchFamily="2" charset="-78"/>
              </a:rPr>
              <a:t>.</a:t>
            </a:r>
          </a:p>
          <a:p>
            <a:pPr algn="r" rtl="1"/>
            <a:r>
              <a:rPr lang="fa-IR" sz="3200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بیش از 1.2 میلیون کودک و نوجوان مبتلا به دیابت نوع یک هستند. در هر 5 ثانیه 1 نفر به علت دیابت یا عوارض ناشی از آن جان خود را از دست می دهد. تعداد مرگ و میر به علت دیابت و عوارض ناشی از آن در سال 2021 در حدود 6.7 میلیون نفر بوده است. </a:t>
            </a:r>
            <a:endParaRPr lang="fa-IR" sz="32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66254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www.diabetesatlas.org/images/keymessage/1-10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59"/>
          <a:stretch/>
        </p:blipFill>
        <p:spPr bwMode="auto">
          <a:xfrm>
            <a:off x="820271" y="1129553"/>
            <a:ext cx="5870462" cy="279502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2278708" y="593327"/>
            <a:ext cx="9443611" cy="6851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 rtl="1">
              <a:lnSpc>
                <a:spcPct val="107000"/>
              </a:lnSpc>
              <a:spcAft>
                <a:spcPts val="800"/>
              </a:spcAft>
              <a:buSzPts val="1000"/>
              <a:tabLst>
                <a:tab pos="589280" algn="l"/>
              </a:tabLst>
            </a:pPr>
            <a:r>
              <a:rPr lang="fa-IR" sz="3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Titr" panose="00000700000000000000" pitchFamily="2" charset="-78"/>
              </a:rPr>
              <a:t>یک نفر از هر 10 فرد بزرگسال در دنیا مبتلا به دیابت هستند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B Titr" panose="000007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92271" y="4184127"/>
            <a:ext cx="6330048" cy="114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>
              <a:lnSpc>
                <a:spcPct val="107000"/>
              </a:lnSpc>
              <a:spcAft>
                <a:spcPts val="800"/>
              </a:spcAft>
              <a:buSzPts val="1000"/>
              <a:tabLst>
                <a:tab pos="589280" algn="l"/>
              </a:tabLst>
            </a:pPr>
            <a:r>
              <a:rPr lang="fa-IR" sz="3200" dirty="0">
                <a:latin typeface="Times New Roman" panose="02020603050405020304" pitchFamily="18" charset="0"/>
                <a:ea typeface="Times New Roman" panose="02020603050405020304" pitchFamily="18" charset="0"/>
                <a:cs typeface="B Titr" panose="00000700000000000000" pitchFamily="2" charset="-78"/>
              </a:rPr>
              <a:t>نیمی از مبتلایان به دیابت از بیماری خود </a:t>
            </a:r>
            <a:r>
              <a:rPr lang="fa-IR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Titr" panose="00000700000000000000" pitchFamily="2" charset="-78"/>
              </a:rPr>
              <a:t>اطلاع ندارند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  <a:cs typeface="B Titr" panose="00000700000000000000" pitchFamily="2" charset="-78"/>
            </a:endParaRPr>
          </a:p>
        </p:txBody>
      </p:sp>
      <p:pic>
        <p:nvPicPr>
          <p:cNvPr id="5" name="Picture 4" descr="http://www.diabetesatlas.org/images/keymessage/key-graphics2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846" y="3924580"/>
            <a:ext cx="3550025" cy="25549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91908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33197"/>
            <a:ext cx="6833616" cy="2560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0307" y="1676848"/>
            <a:ext cx="6286809" cy="4871660"/>
          </a:xfrm>
          <a:prstGeom prst="rect">
            <a:avLst/>
          </a:prstGeom>
        </p:spPr>
      </p:pic>
      <p:sp>
        <p:nvSpPr>
          <p:cNvPr id="11" name="Text To Outline"/>
          <p:cNvSpPr/>
          <p:nvPr/>
        </p:nvSpPr>
        <p:spPr>
          <a:xfrm>
            <a:off x="527985" y="349280"/>
            <a:ext cx="5606748" cy="350482"/>
          </a:xfrm>
          <a:custGeom>
            <a:avLst/>
            <a:gdLst/>
            <a:ahLst/>
            <a:cxnLst/>
            <a:rect l="l" t="t" r="r" b="b"/>
            <a:pathLst>
              <a:path w="5606748" h="350482">
                <a:moveTo>
                  <a:pt x="1661155" y="221743"/>
                </a:moveTo>
                <a:lnTo>
                  <a:pt x="1709896" y="221743"/>
                </a:lnTo>
                <a:lnTo>
                  <a:pt x="1700376" y="270463"/>
                </a:lnTo>
                <a:lnTo>
                  <a:pt x="1651635" y="270463"/>
                </a:lnTo>
                <a:close/>
                <a:moveTo>
                  <a:pt x="3179437" y="179785"/>
                </a:moveTo>
                <a:cubicBezTo>
                  <a:pt x="3171568" y="179625"/>
                  <a:pt x="3161934" y="180369"/>
                  <a:pt x="3150536" y="182016"/>
                </a:cubicBezTo>
                <a:cubicBezTo>
                  <a:pt x="3139137" y="183664"/>
                  <a:pt x="3128967" y="187176"/>
                  <a:pt x="3120026" y="192552"/>
                </a:cubicBezTo>
                <a:cubicBezTo>
                  <a:pt x="3111084" y="197928"/>
                  <a:pt x="3106363" y="206128"/>
                  <a:pt x="3105865" y="217153"/>
                </a:cubicBezTo>
                <a:cubicBezTo>
                  <a:pt x="3105817" y="223746"/>
                  <a:pt x="3107723" y="229053"/>
                  <a:pt x="3111582" y="233073"/>
                </a:cubicBezTo>
                <a:cubicBezTo>
                  <a:pt x="3115442" y="237092"/>
                  <a:pt x="3121542" y="239158"/>
                  <a:pt x="3129880" y="239269"/>
                </a:cubicBezTo>
                <a:cubicBezTo>
                  <a:pt x="3138745" y="239048"/>
                  <a:pt x="3147065" y="236185"/>
                  <a:pt x="3154842" y="230682"/>
                </a:cubicBezTo>
                <a:cubicBezTo>
                  <a:pt x="3162619" y="225179"/>
                  <a:pt x="3169274" y="218363"/>
                  <a:pt x="3174806" y="210233"/>
                </a:cubicBezTo>
                <a:cubicBezTo>
                  <a:pt x="3180338" y="202103"/>
                  <a:pt x="3184169" y="193987"/>
                  <a:pt x="3186298" y="185886"/>
                </a:cubicBezTo>
                <a:lnTo>
                  <a:pt x="3187823" y="179785"/>
                </a:lnTo>
                <a:close/>
                <a:moveTo>
                  <a:pt x="550537" y="179785"/>
                </a:moveTo>
                <a:cubicBezTo>
                  <a:pt x="542668" y="179625"/>
                  <a:pt x="533034" y="180369"/>
                  <a:pt x="521636" y="182016"/>
                </a:cubicBezTo>
                <a:cubicBezTo>
                  <a:pt x="510237" y="183664"/>
                  <a:pt x="500067" y="187176"/>
                  <a:pt x="491125" y="192552"/>
                </a:cubicBezTo>
                <a:cubicBezTo>
                  <a:pt x="482184" y="197928"/>
                  <a:pt x="477463" y="206128"/>
                  <a:pt x="476964" y="217153"/>
                </a:cubicBezTo>
                <a:cubicBezTo>
                  <a:pt x="476917" y="223746"/>
                  <a:pt x="478823" y="229053"/>
                  <a:pt x="482682" y="233073"/>
                </a:cubicBezTo>
                <a:cubicBezTo>
                  <a:pt x="486542" y="237092"/>
                  <a:pt x="492641" y="239158"/>
                  <a:pt x="500980" y="239269"/>
                </a:cubicBezTo>
                <a:cubicBezTo>
                  <a:pt x="509844" y="239048"/>
                  <a:pt x="518165" y="236185"/>
                  <a:pt x="525942" y="230682"/>
                </a:cubicBezTo>
                <a:cubicBezTo>
                  <a:pt x="533719" y="225179"/>
                  <a:pt x="540374" y="218363"/>
                  <a:pt x="545906" y="210233"/>
                </a:cubicBezTo>
                <a:cubicBezTo>
                  <a:pt x="551438" y="202103"/>
                  <a:pt x="555269" y="193987"/>
                  <a:pt x="557398" y="185886"/>
                </a:cubicBezTo>
                <a:lnTo>
                  <a:pt x="558923" y="179785"/>
                </a:lnTo>
                <a:close/>
                <a:moveTo>
                  <a:pt x="2956179" y="113110"/>
                </a:moveTo>
                <a:cubicBezTo>
                  <a:pt x="2939574" y="113650"/>
                  <a:pt x="2925159" y="121241"/>
                  <a:pt x="2912936" y="135884"/>
                </a:cubicBezTo>
                <a:cubicBezTo>
                  <a:pt x="2900712" y="150526"/>
                  <a:pt x="2894299" y="168980"/>
                  <a:pt x="2893695" y="191246"/>
                </a:cubicBezTo>
                <a:cubicBezTo>
                  <a:pt x="2893632" y="203379"/>
                  <a:pt x="2896711" y="213511"/>
                  <a:pt x="2902934" y="221643"/>
                </a:cubicBezTo>
                <a:cubicBezTo>
                  <a:pt x="2909157" y="229774"/>
                  <a:pt x="2918905" y="233998"/>
                  <a:pt x="2932176" y="234316"/>
                </a:cubicBezTo>
                <a:cubicBezTo>
                  <a:pt x="2942064" y="234264"/>
                  <a:pt x="2951753" y="231191"/>
                  <a:pt x="2961245" y="225098"/>
                </a:cubicBezTo>
                <a:cubicBezTo>
                  <a:pt x="2970737" y="219004"/>
                  <a:pt x="2978621" y="210200"/>
                  <a:pt x="2984895" y="198685"/>
                </a:cubicBezTo>
                <a:cubicBezTo>
                  <a:pt x="2991170" y="187171"/>
                  <a:pt x="2994425" y="173256"/>
                  <a:pt x="2994660" y="156942"/>
                </a:cubicBezTo>
                <a:cubicBezTo>
                  <a:pt x="2994557" y="143276"/>
                  <a:pt x="2991144" y="132588"/>
                  <a:pt x="2984421" y="124878"/>
                </a:cubicBezTo>
                <a:cubicBezTo>
                  <a:pt x="2977698" y="117168"/>
                  <a:pt x="2968284" y="113245"/>
                  <a:pt x="2956179" y="113110"/>
                </a:cubicBezTo>
                <a:close/>
                <a:moveTo>
                  <a:pt x="784479" y="113110"/>
                </a:moveTo>
                <a:cubicBezTo>
                  <a:pt x="767874" y="113650"/>
                  <a:pt x="753459" y="121241"/>
                  <a:pt x="741235" y="135884"/>
                </a:cubicBezTo>
                <a:cubicBezTo>
                  <a:pt x="729012" y="150526"/>
                  <a:pt x="722598" y="168980"/>
                  <a:pt x="721995" y="191246"/>
                </a:cubicBezTo>
                <a:cubicBezTo>
                  <a:pt x="721932" y="203379"/>
                  <a:pt x="725011" y="213511"/>
                  <a:pt x="731234" y="221643"/>
                </a:cubicBezTo>
                <a:cubicBezTo>
                  <a:pt x="737457" y="229774"/>
                  <a:pt x="747205" y="233998"/>
                  <a:pt x="760476" y="234316"/>
                </a:cubicBezTo>
                <a:cubicBezTo>
                  <a:pt x="770363" y="234264"/>
                  <a:pt x="780053" y="231191"/>
                  <a:pt x="789545" y="225098"/>
                </a:cubicBezTo>
                <a:cubicBezTo>
                  <a:pt x="799037" y="219004"/>
                  <a:pt x="806921" y="210200"/>
                  <a:pt x="813195" y="198685"/>
                </a:cubicBezTo>
                <a:cubicBezTo>
                  <a:pt x="819470" y="187171"/>
                  <a:pt x="822725" y="173256"/>
                  <a:pt x="822960" y="156942"/>
                </a:cubicBezTo>
                <a:cubicBezTo>
                  <a:pt x="822857" y="143276"/>
                  <a:pt x="819444" y="132588"/>
                  <a:pt x="812721" y="124878"/>
                </a:cubicBezTo>
                <a:cubicBezTo>
                  <a:pt x="805998" y="117168"/>
                  <a:pt x="796584" y="113245"/>
                  <a:pt x="784479" y="113110"/>
                </a:cubicBezTo>
                <a:close/>
                <a:moveTo>
                  <a:pt x="4558618" y="112729"/>
                </a:moveTo>
                <a:cubicBezTo>
                  <a:pt x="4546388" y="112936"/>
                  <a:pt x="4535964" y="116376"/>
                  <a:pt x="4527347" y="123049"/>
                </a:cubicBezTo>
                <a:cubicBezTo>
                  <a:pt x="4518730" y="129721"/>
                  <a:pt x="4512145" y="138384"/>
                  <a:pt x="4507592" y="149038"/>
                </a:cubicBezTo>
                <a:cubicBezTo>
                  <a:pt x="4503038" y="159692"/>
                  <a:pt x="4500743" y="171094"/>
                  <a:pt x="4500705" y="183244"/>
                </a:cubicBezTo>
                <a:cubicBezTo>
                  <a:pt x="4500705" y="196196"/>
                  <a:pt x="4503944" y="206503"/>
                  <a:pt x="4510421" y="214166"/>
                </a:cubicBezTo>
                <a:cubicBezTo>
                  <a:pt x="4516898" y="221828"/>
                  <a:pt x="4526613" y="225751"/>
                  <a:pt x="4539568" y="225934"/>
                </a:cubicBezTo>
                <a:cubicBezTo>
                  <a:pt x="4552521" y="225602"/>
                  <a:pt x="4563316" y="221438"/>
                  <a:pt x="4571953" y="213440"/>
                </a:cubicBezTo>
                <a:cubicBezTo>
                  <a:pt x="4580589" y="205443"/>
                  <a:pt x="4587066" y="195603"/>
                  <a:pt x="4591383" y="183921"/>
                </a:cubicBezTo>
                <a:cubicBezTo>
                  <a:pt x="4595701" y="172239"/>
                  <a:pt x="4597861" y="160706"/>
                  <a:pt x="4597861" y="149320"/>
                </a:cubicBezTo>
                <a:cubicBezTo>
                  <a:pt x="4597583" y="135455"/>
                  <a:pt x="4593757" y="125831"/>
                  <a:pt x="4586383" y="120447"/>
                </a:cubicBezTo>
                <a:cubicBezTo>
                  <a:pt x="4579009" y="115064"/>
                  <a:pt x="4569754" y="112491"/>
                  <a:pt x="4558618" y="112729"/>
                </a:cubicBezTo>
                <a:close/>
                <a:moveTo>
                  <a:pt x="2711940" y="112729"/>
                </a:moveTo>
                <a:cubicBezTo>
                  <a:pt x="2700150" y="112852"/>
                  <a:pt x="2688917" y="116080"/>
                  <a:pt x="2678242" y="122413"/>
                </a:cubicBezTo>
                <a:cubicBezTo>
                  <a:pt x="2667568" y="128747"/>
                  <a:pt x="2658820" y="137452"/>
                  <a:pt x="2651999" y="148529"/>
                </a:cubicBezTo>
                <a:cubicBezTo>
                  <a:pt x="2645178" y="159606"/>
                  <a:pt x="2641654" y="172320"/>
                  <a:pt x="2641426" y="186672"/>
                </a:cubicBezTo>
                <a:cubicBezTo>
                  <a:pt x="2641664" y="201315"/>
                  <a:pt x="2646047" y="212813"/>
                  <a:pt x="2654575" y="221166"/>
                </a:cubicBezTo>
                <a:cubicBezTo>
                  <a:pt x="2663104" y="229520"/>
                  <a:pt x="2674348" y="233776"/>
                  <a:pt x="2688308" y="233935"/>
                </a:cubicBezTo>
                <a:cubicBezTo>
                  <a:pt x="2700098" y="233824"/>
                  <a:pt x="2711330" y="230657"/>
                  <a:pt x="2722005" y="224434"/>
                </a:cubicBezTo>
                <a:cubicBezTo>
                  <a:pt x="2732679" y="218211"/>
                  <a:pt x="2741427" y="209595"/>
                  <a:pt x="2748248" y="198587"/>
                </a:cubicBezTo>
                <a:cubicBezTo>
                  <a:pt x="2755068" y="187578"/>
                  <a:pt x="2758593" y="174840"/>
                  <a:pt x="2758821" y="160373"/>
                </a:cubicBezTo>
                <a:cubicBezTo>
                  <a:pt x="2758583" y="145881"/>
                  <a:pt x="2754200" y="134367"/>
                  <a:pt x="2745672" y="125831"/>
                </a:cubicBezTo>
                <a:cubicBezTo>
                  <a:pt x="2737143" y="117295"/>
                  <a:pt x="2725900" y="112928"/>
                  <a:pt x="2711940" y="112729"/>
                </a:cubicBezTo>
                <a:close/>
                <a:moveTo>
                  <a:pt x="2348817" y="112729"/>
                </a:moveTo>
                <a:cubicBezTo>
                  <a:pt x="2336588" y="112936"/>
                  <a:pt x="2326164" y="116376"/>
                  <a:pt x="2317547" y="123049"/>
                </a:cubicBezTo>
                <a:cubicBezTo>
                  <a:pt x="2308930" y="129721"/>
                  <a:pt x="2302345" y="138384"/>
                  <a:pt x="2297792" y="149038"/>
                </a:cubicBezTo>
                <a:cubicBezTo>
                  <a:pt x="2293239" y="159692"/>
                  <a:pt x="2290943" y="171094"/>
                  <a:pt x="2290906" y="183244"/>
                </a:cubicBezTo>
                <a:cubicBezTo>
                  <a:pt x="2290906" y="196196"/>
                  <a:pt x="2294144" y="206503"/>
                  <a:pt x="2300621" y="214166"/>
                </a:cubicBezTo>
                <a:cubicBezTo>
                  <a:pt x="2307098" y="221828"/>
                  <a:pt x="2316814" y="225751"/>
                  <a:pt x="2329768" y="225934"/>
                </a:cubicBezTo>
                <a:cubicBezTo>
                  <a:pt x="2342722" y="225602"/>
                  <a:pt x="2353517" y="221438"/>
                  <a:pt x="2362152" y="213440"/>
                </a:cubicBezTo>
                <a:cubicBezTo>
                  <a:pt x="2370788" y="205443"/>
                  <a:pt x="2377265" y="195603"/>
                  <a:pt x="2381584" y="183921"/>
                </a:cubicBezTo>
                <a:cubicBezTo>
                  <a:pt x="2385902" y="172239"/>
                  <a:pt x="2388060" y="160706"/>
                  <a:pt x="2388060" y="149320"/>
                </a:cubicBezTo>
                <a:cubicBezTo>
                  <a:pt x="2387783" y="135455"/>
                  <a:pt x="2383957" y="125831"/>
                  <a:pt x="2376583" y="120447"/>
                </a:cubicBezTo>
                <a:cubicBezTo>
                  <a:pt x="2369209" y="115064"/>
                  <a:pt x="2359953" y="112491"/>
                  <a:pt x="2348817" y="112729"/>
                </a:cubicBezTo>
                <a:close/>
                <a:moveTo>
                  <a:pt x="4799822" y="108919"/>
                </a:moveTo>
                <a:cubicBezTo>
                  <a:pt x="4787441" y="109078"/>
                  <a:pt x="4776371" y="112956"/>
                  <a:pt x="4766611" y="120553"/>
                </a:cubicBezTo>
                <a:cubicBezTo>
                  <a:pt x="4756851" y="128149"/>
                  <a:pt x="4749497" y="138511"/>
                  <a:pt x="4744549" y="151639"/>
                </a:cubicBezTo>
                <a:lnTo>
                  <a:pt x="4829936" y="151639"/>
                </a:lnTo>
                <a:cubicBezTo>
                  <a:pt x="4829968" y="151480"/>
                  <a:pt x="4830095" y="150272"/>
                  <a:pt x="4830317" y="148015"/>
                </a:cubicBezTo>
                <a:cubicBezTo>
                  <a:pt x="4830540" y="145759"/>
                  <a:pt x="4830667" y="143406"/>
                  <a:pt x="4830699" y="140959"/>
                </a:cubicBezTo>
                <a:cubicBezTo>
                  <a:pt x="4830580" y="130780"/>
                  <a:pt x="4827769" y="122913"/>
                  <a:pt x="4822265" y="117358"/>
                </a:cubicBezTo>
                <a:cubicBezTo>
                  <a:pt x="4816761" y="111804"/>
                  <a:pt x="4809280" y="108991"/>
                  <a:pt x="4799822" y="108919"/>
                </a:cubicBezTo>
                <a:close/>
                <a:moveTo>
                  <a:pt x="4190222" y="108919"/>
                </a:moveTo>
                <a:cubicBezTo>
                  <a:pt x="4177841" y="109078"/>
                  <a:pt x="4166771" y="112956"/>
                  <a:pt x="4157011" y="120553"/>
                </a:cubicBezTo>
                <a:cubicBezTo>
                  <a:pt x="4147251" y="128149"/>
                  <a:pt x="4139897" y="138511"/>
                  <a:pt x="4134949" y="151639"/>
                </a:cubicBezTo>
                <a:lnTo>
                  <a:pt x="4220336" y="151639"/>
                </a:lnTo>
                <a:cubicBezTo>
                  <a:pt x="4220368" y="151480"/>
                  <a:pt x="4220495" y="150272"/>
                  <a:pt x="4220718" y="148015"/>
                </a:cubicBezTo>
                <a:cubicBezTo>
                  <a:pt x="4220940" y="145759"/>
                  <a:pt x="4221068" y="143406"/>
                  <a:pt x="4221099" y="140959"/>
                </a:cubicBezTo>
                <a:cubicBezTo>
                  <a:pt x="4220980" y="130780"/>
                  <a:pt x="4218169" y="122913"/>
                  <a:pt x="4212665" y="117358"/>
                </a:cubicBezTo>
                <a:cubicBezTo>
                  <a:pt x="4207161" y="111804"/>
                  <a:pt x="4199681" y="108991"/>
                  <a:pt x="4190222" y="108919"/>
                </a:cubicBezTo>
                <a:close/>
                <a:moveTo>
                  <a:pt x="3609197" y="108919"/>
                </a:moveTo>
                <a:cubicBezTo>
                  <a:pt x="3596816" y="109078"/>
                  <a:pt x="3585746" y="112956"/>
                  <a:pt x="3575986" y="120553"/>
                </a:cubicBezTo>
                <a:cubicBezTo>
                  <a:pt x="3566226" y="128149"/>
                  <a:pt x="3558872" y="138511"/>
                  <a:pt x="3553924" y="151639"/>
                </a:cubicBezTo>
                <a:lnTo>
                  <a:pt x="3639311" y="151639"/>
                </a:lnTo>
                <a:cubicBezTo>
                  <a:pt x="3639343" y="151480"/>
                  <a:pt x="3639470" y="150272"/>
                  <a:pt x="3639693" y="148015"/>
                </a:cubicBezTo>
                <a:cubicBezTo>
                  <a:pt x="3639915" y="145759"/>
                  <a:pt x="3640042" y="143406"/>
                  <a:pt x="3640074" y="140959"/>
                </a:cubicBezTo>
                <a:cubicBezTo>
                  <a:pt x="3639955" y="130780"/>
                  <a:pt x="3637144" y="122913"/>
                  <a:pt x="3631640" y="117358"/>
                </a:cubicBezTo>
                <a:cubicBezTo>
                  <a:pt x="3626136" y="111804"/>
                  <a:pt x="3618656" y="108991"/>
                  <a:pt x="3609197" y="108919"/>
                </a:cubicBezTo>
                <a:close/>
                <a:moveTo>
                  <a:pt x="1361297" y="108919"/>
                </a:moveTo>
                <a:cubicBezTo>
                  <a:pt x="1348917" y="109078"/>
                  <a:pt x="1337846" y="112956"/>
                  <a:pt x="1328086" y="120553"/>
                </a:cubicBezTo>
                <a:cubicBezTo>
                  <a:pt x="1318326" y="128149"/>
                  <a:pt x="1310972" y="138511"/>
                  <a:pt x="1306024" y="151639"/>
                </a:cubicBezTo>
                <a:lnTo>
                  <a:pt x="1391411" y="151639"/>
                </a:lnTo>
                <a:cubicBezTo>
                  <a:pt x="1391443" y="151480"/>
                  <a:pt x="1391570" y="150272"/>
                  <a:pt x="1391793" y="148015"/>
                </a:cubicBezTo>
                <a:cubicBezTo>
                  <a:pt x="1392015" y="145759"/>
                  <a:pt x="1392143" y="143406"/>
                  <a:pt x="1392174" y="140959"/>
                </a:cubicBezTo>
                <a:cubicBezTo>
                  <a:pt x="1392055" y="130780"/>
                  <a:pt x="1389244" y="122913"/>
                  <a:pt x="1383740" y="117358"/>
                </a:cubicBezTo>
                <a:cubicBezTo>
                  <a:pt x="1378236" y="111804"/>
                  <a:pt x="1370756" y="108991"/>
                  <a:pt x="1361297" y="108919"/>
                </a:cubicBezTo>
                <a:close/>
                <a:moveTo>
                  <a:pt x="1008872" y="108919"/>
                </a:moveTo>
                <a:cubicBezTo>
                  <a:pt x="996491" y="109078"/>
                  <a:pt x="985421" y="112956"/>
                  <a:pt x="975661" y="120553"/>
                </a:cubicBezTo>
                <a:cubicBezTo>
                  <a:pt x="965901" y="128149"/>
                  <a:pt x="958547" y="138511"/>
                  <a:pt x="953599" y="151639"/>
                </a:cubicBezTo>
                <a:lnTo>
                  <a:pt x="1038986" y="151639"/>
                </a:lnTo>
                <a:cubicBezTo>
                  <a:pt x="1039018" y="151480"/>
                  <a:pt x="1039145" y="150272"/>
                  <a:pt x="1039368" y="148015"/>
                </a:cubicBezTo>
                <a:cubicBezTo>
                  <a:pt x="1039590" y="145759"/>
                  <a:pt x="1039717" y="143406"/>
                  <a:pt x="1039749" y="140959"/>
                </a:cubicBezTo>
                <a:cubicBezTo>
                  <a:pt x="1039630" y="130780"/>
                  <a:pt x="1036819" y="122913"/>
                  <a:pt x="1031315" y="117358"/>
                </a:cubicBezTo>
                <a:cubicBezTo>
                  <a:pt x="1025811" y="111804"/>
                  <a:pt x="1018331" y="108991"/>
                  <a:pt x="1008872" y="108919"/>
                </a:cubicBezTo>
                <a:close/>
                <a:moveTo>
                  <a:pt x="5383522" y="76201"/>
                </a:moveTo>
                <a:lnTo>
                  <a:pt x="5477612" y="76201"/>
                </a:lnTo>
                <a:lnTo>
                  <a:pt x="5470754" y="112348"/>
                </a:lnTo>
                <a:lnTo>
                  <a:pt x="5447899" y="112348"/>
                </a:lnTo>
                <a:lnTo>
                  <a:pt x="5464279" y="210669"/>
                </a:lnTo>
                <a:cubicBezTo>
                  <a:pt x="5464945" y="215679"/>
                  <a:pt x="5465136" y="220236"/>
                  <a:pt x="5464850" y="224341"/>
                </a:cubicBezTo>
                <a:cubicBezTo>
                  <a:pt x="5464565" y="228446"/>
                  <a:pt x="5464374" y="230621"/>
                  <a:pt x="5464279" y="230867"/>
                </a:cubicBezTo>
                <a:lnTo>
                  <a:pt x="5465422" y="230867"/>
                </a:lnTo>
                <a:cubicBezTo>
                  <a:pt x="5465469" y="230621"/>
                  <a:pt x="5466326" y="228446"/>
                  <a:pt x="5467993" y="224341"/>
                </a:cubicBezTo>
                <a:cubicBezTo>
                  <a:pt x="5469660" y="220236"/>
                  <a:pt x="5471850" y="215679"/>
                  <a:pt x="5474564" y="210669"/>
                </a:cubicBezTo>
                <a:lnTo>
                  <a:pt x="5529037" y="112348"/>
                </a:lnTo>
                <a:lnTo>
                  <a:pt x="5506562" y="112348"/>
                </a:lnTo>
                <a:lnTo>
                  <a:pt x="5513800" y="76201"/>
                </a:lnTo>
                <a:lnTo>
                  <a:pt x="5606748" y="76201"/>
                </a:lnTo>
                <a:lnTo>
                  <a:pt x="5599890" y="112348"/>
                </a:lnTo>
                <a:lnTo>
                  <a:pt x="5577415" y="112348"/>
                </a:lnTo>
                <a:lnTo>
                  <a:pt x="5470374" y="295653"/>
                </a:lnTo>
                <a:cubicBezTo>
                  <a:pt x="5458533" y="315595"/>
                  <a:pt x="5445645" y="329776"/>
                  <a:pt x="5431709" y="338198"/>
                </a:cubicBezTo>
                <a:cubicBezTo>
                  <a:pt x="5417774" y="346620"/>
                  <a:pt x="5402981" y="350712"/>
                  <a:pt x="5387331" y="350473"/>
                </a:cubicBezTo>
                <a:cubicBezTo>
                  <a:pt x="5371649" y="349887"/>
                  <a:pt x="5359682" y="347540"/>
                  <a:pt x="5351429" y="343433"/>
                </a:cubicBezTo>
                <a:cubicBezTo>
                  <a:pt x="5343175" y="339327"/>
                  <a:pt x="5339017" y="336980"/>
                  <a:pt x="5338953" y="336393"/>
                </a:cubicBezTo>
                <a:lnTo>
                  <a:pt x="5360666" y="302513"/>
                </a:lnTo>
                <a:cubicBezTo>
                  <a:pt x="5360681" y="302862"/>
                  <a:pt x="5363031" y="304260"/>
                  <a:pt x="5367713" y="306705"/>
                </a:cubicBezTo>
                <a:cubicBezTo>
                  <a:pt x="5372395" y="309150"/>
                  <a:pt x="5379315" y="310548"/>
                  <a:pt x="5388474" y="310897"/>
                </a:cubicBezTo>
                <a:cubicBezTo>
                  <a:pt x="5396196" y="310841"/>
                  <a:pt x="5403417" y="308856"/>
                  <a:pt x="5410139" y="304942"/>
                </a:cubicBezTo>
                <a:cubicBezTo>
                  <a:pt x="5416861" y="301028"/>
                  <a:pt x="5422464" y="295518"/>
                  <a:pt x="5426948" y="288412"/>
                </a:cubicBezTo>
                <a:lnTo>
                  <a:pt x="5434566" y="276217"/>
                </a:lnTo>
                <a:lnTo>
                  <a:pt x="5399902" y="112348"/>
                </a:lnTo>
                <a:lnTo>
                  <a:pt x="5376665" y="112348"/>
                </a:lnTo>
                <a:close/>
                <a:moveTo>
                  <a:pt x="1689714" y="76201"/>
                </a:moveTo>
                <a:lnTo>
                  <a:pt x="1738075" y="76201"/>
                </a:lnTo>
                <a:lnTo>
                  <a:pt x="1728555" y="125302"/>
                </a:lnTo>
                <a:lnTo>
                  <a:pt x="1680195" y="125302"/>
                </a:lnTo>
                <a:close/>
                <a:moveTo>
                  <a:pt x="323469" y="76201"/>
                </a:moveTo>
                <a:lnTo>
                  <a:pt x="401526" y="76201"/>
                </a:lnTo>
                <a:lnTo>
                  <a:pt x="375999" y="207635"/>
                </a:lnTo>
                <a:cubicBezTo>
                  <a:pt x="375603" y="209581"/>
                  <a:pt x="375253" y="211598"/>
                  <a:pt x="374952" y="213686"/>
                </a:cubicBezTo>
                <a:cubicBezTo>
                  <a:pt x="374650" y="215774"/>
                  <a:pt x="374491" y="217696"/>
                  <a:pt x="374475" y="219451"/>
                </a:cubicBezTo>
                <a:cubicBezTo>
                  <a:pt x="374539" y="225271"/>
                  <a:pt x="376031" y="229353"/>
                  <a:pt x="378952" y="231695"/>
                </a:cubicBezTo>
                <a:cubicBezTo>
                  <a:pt x="381873" y="234038"/>
                  <a:pt x="385842" y="235165"/>
                  <a:pt x="390858" y="235078"/>
                </a:cubicBezTo>
                <a:cubicBezTo>
                  <a:pt x="393208" y="235046"/>
                  <a:pt x="395177" y="234919"/>
                  <a:pt x="396764" y="234697"/>
                </a:cubicBezTo>
                <a:cubicBezTo>
                  <a:pt x="398351" y="234474"/>
                  <a:pt x="399177" y="234347"/>
                  <a:pt x="399240" y="234316"/>
                </a:cubicBezTo>
                <a:lnTo>
                  <a:pt x="392382" y="270465"/>
                </a:lnTo>
                <a:cubicBezTo>
                  <a:pt x="392192" y="270512"/>
                  <a:pt x="390382" y="270703"/>
                  <a:pt x="386953" y="271035"/>
                </a:cubicBezTo>
                <a:cubicBezTo>
                  <a:pt x="383524" y="271368"/>
                  <a:pt x="379619" y="271559"/>
                  <a:pt x="375237" y="271606"/>
                </a:cubicBezTo>
                <a:cubicBezTo>
                  <a:pt x="367303" y="271799"/>
                  <a:pt x="359488" y="271075"/>
                  <a:pt x="351792" y="269436"/>
                </a:cubicBezTo>
                <a:cubicBezTo>
                  <a:pt x="344097" y="267796"/>
                  <a:pt x="337692" y="264084"/>
                  <a:pt x="332577" y="258301"/>
                </a:cubicBezTo>
                <a:cubicBezTo>
                  <a:pt x="327462" y="252517"/>
                  <a:pt x="324807" y="243506"/>
                  <a:pt x="324612" y="231266"/>
                </a:cubicBezTo>
                <a:cubicBezTo>
                  <a:pt x="324612" y="228583"/>
                  <a:pt x="324802" y="225565"/>
                  <a:pt x="325183" y="222214"/>
                </a:cubicBezTo>
                <a:cubicBezTo>
                  <a:pt x="325564" y="218863"/>
                  <a:pt x="326135" y="215274"/>
                  <a:pt x="326896" y="211447"/>
                </a:cubicBezTo>
                <a:lnTo>
                  <a:pt x="346308" y="112348"/>
                </a:lnTo>
                <a:lnTo>
                  <a:pt x="316230" y="112348"/>
                </a:lnTo>
                <a:close/>
                <a:moveTo>
                  <a:pt x="4442035" y="73534"/>
                </a:moveTo>
                <a:cubicBezTo>
                  <a:pt x="4444749" y="73566"/>
                  <a:pt x="4447130" y="73692"/>
                  <a:pt x="4449177" y="73915"/>
                </a:cubicBezTo>
                <a:cubicBezTo>
                  <a:pt x="4451224" y="74137"/>
                  <a:pt x="4452652" y="74264"/>
                  <a:pt x="4453462" y="74295"/>
                </a:cubicBezTo>
                <a:lnTo>
                  <a:pt x="4443940" y="121873"/>
                </a:lnTo>
                <a:cubicBezTo>
                  <a:pt x="4443344" y="121841"/>
                  <a:pt x="4442059" y="121714"/>
                  <a:pt x="4440083" y="121492"/>
                </a:cubicBezTo>
                <a:cubicBezTo>
                  <a:pt x="4438107" y="121270"/>
                  <a:pt x="4435584" y="121143"/>
                  <a:pt x="4432513" y="121111"/>
                </a:cubicBezTo>
                <a:cubicBezTo>
                  <a:pt x="4422669" y="121205"/>
                  <a:pt x="4412776" y="124488"/>
                  <a:pt x="4402832" y="130961"/>
                </a:cubicBezTo>
                <a:cubicBezTo>
                  <a:pt x="4392890" y="137433"/>
                  <a:pt x="4384068" y="146530"/>
                  <a:pt x="4376368" y="158252"/>
                </a:cubicBezTo>
                <a:cubicBezTo>
                  <a:pt x="4368668" y="169973"/>
                  <a:pt x="4363260" y="183755"/>
                  <a:pt x="4360145" y="199597"/>
                </a:cubicBezTo>
                <a:lnTo>
                  <a:pt x="4346814" y="270463"/>
                </a:lnTo>
                <a:lnTo>
                  <a:pt x="4298442" y="270463"/>
                </a:lnTo>
                <a:lnTo>
                  <a:pt x="4327389" y="120730"/>
                </a:lnTo>
                <a:cubicBezTo>
                  <a:pt x="4327842" y="118547"/>
                  <a:pt x="4327604" y="116627"/>
                  <a:pt x="4326675" y="114968"/>
                </a:cubicBezTo>
                <a:cubicBezTo>
                  <a:pt x="4325747" y="113309"/>
                  <a:pt x="4323699" y="112436"/>
                  <a:pt x="4320533" y="112348"/>
                </a:cubicBezTo>
                <a:lnTo>
                  <a:pt x="4298823" y="112348"/>
                </a:lnTo>
                <a:lnTo>
                  <a:pt x="4306060" y="76201"/>
                </a:lnTo>
                <a:lnTo>
                  <a:pt x="4356717" y="76201"/>
                </a:lnTo>
                <a:cubicBezTo>
                  <a:pt x="4364303" y="76177"/>
                  <a:pt x="4369890" y="77556"/>
                  <a:pt x="4373476" y="80339"/>
                </a:cubicBezTo>
                <a:cubicBezTo>
                  <a:pt x="4377063" y="83121"/>
                  <a:pt x="4378840" y="87449"/>
                  <a:pt x="4378809" y="93323"/>
                </a:cubicBezTo>
                <a:cubicBezTo>
                  <a:pt x="4378729" y="96399"/>
                  <a:pt x="4378031" y="101093"/>
                  <a:pt x="4376714" y="107405"/>
                </a:cubicBezTo>
                <a:cubicBezTo>
                  <a:pt x="4375397" y="113717"/>
                  <a:pt x="4373936" y="119175"/>
                  <a:pt x="4372333" y="123778"/>
                </a:cubicBezTo>
                <a:lnTo>
                  <a:pt x="4373096" y="123778"/>
                </a:lnTo>
                <a:cubicBezTo>
                  <a:pt x="4379777" y="110027"/>
                  <a:pt x="4389172" y="98322"/>
                  <a:pt x="4401281" y="88664"/>
                </a:cubicBezTo>
                <a:cubicBezTo>
                  <a:pt x="4413390" y="79005"/>
                  <a:pt x="4426974" y="73962"/>
                  <a:pt x="4442035" y="73534"/>
                </a:cubicBezTo>
                <a:close/>
                <a:moveTo>
                  <a:pt x="5279088" y="71629"/>
                </a:moveTo>
                <a:cubicBezTo>
                  <a:pt x="5289585" y="71539"/>
                  <a:pt x="5300807" y="72987"/>
                  <a:pt x="5312757" y="75970"/>
                </a:cubicBezTo>
                <a:cubicBezTo>
                  <a:pt x="5324707" y="78954"/>
                  <a:pt x="5334604" y="84010"/>
                  <a:pt x="5342447" y="91139"/>
                </a:cubicBezTo>
                <a:cubicBezTo>
                  <a:pt x="5350291" y="98268"/>
                  <a:pt x="5353301" y="108006"/>
                  <a:pt x="5351478" y="120352"/>
                </a:cubicBezTo>
                <a:lnTo>
                  <a:pt x="5346525" y="144745"/>
                </a:lnTo>
                <a:lnTo>
                  <a:pt x="5304996" y="144745"/>
                </a:lnTo>
                <a:lnTo>
                  <a:pt x="5307282" y="132548"/>
                </a:lnTo>
                <a:cubicBezTo>
                  <a:pt x="5308028" y="126053"/>
                  <a:pt x="5305108" y="121130"/>
                  <a:pt x="5298519" y="117779"/>
                </a:cubicBezTo>
                <a:cubicBezTo>
                  <a:pt x="5291931" y="114428"/>
                  <a:pt x="5284057" y="112745"/>
                  <a:pt x="5274897" y="112729"/>
                </a:cubicBezTo>
                <a:cubicBezTo>
                  <a:pt x="5261664" y="112936"/>
                  <a:pt x="5249692" y="116461"/>
                  <a:pt x="5238984" y="123302"/>
                </a:cubicBezTo>
                <a:cubicBezTo>
                  <a:pt x="5228276" y="130144"/>
                  <a:pt x="5219749" y="139061"/>
                  <a:pt x="5213401" y="150053"/>
                </a:cubicBezTo>
                <a:cubicBezTo>
                  <a:pt x="5207053" y="161045"/>
                  <a:pt x="5203803" y="172871"/>
                  <a:pt x="5203650" y="185529"/>
                </a:cubicBezTo>
                <a:cubicBezTo>
                  <a:pt x="5203658" y="199734"/>
                  <a:pt x="5208024" y="211344"/>
                  <a:pt x="5216747" y="220356"/>
                </a:cubicBezTo>
                <a:cubicBezTo>
                  <a:pt x="5225471" y="229369"/>
                  <a:pt x="5238504" y="234022"/>
                  <a:pt x="5255847" y="234316"/>
                </a:cubicBezTo>
                <a:cubicBezTo>
                  <a:pt x="5268277" y="234015"/>
                  <a:pt x="5279316" y="231907"/>
                  <a:pt x="5288966" y="227992"/>
                </a:cubicBezTo>
                <a:cubicBezTo>
                  <a:pt x="5298615" y="224077"/>
                  <a:pt x="5306212" y="220162"/>
                  <a:pt x="5311755" y="216246"/>
                </a:cubicBezTo>
                <a:cubicBezTo>
                  <a:pt x="5317299" y="212331"/>
                  <a:pt x="5320126" y="210223"/>
                  <a:pt x="5320236" y="209922"/>
                </a:cubicBezTo>
                <a:lnTo>
                  <a:pt x="5333190" y="246494"/>
                </a:lnTo>
                <a:cubicBezTo>
                  <a:pt x="5333148" y="246846"/>
                  <a:pt x="5329930" y="249313"/>
                  <a:pt x="5323538" y="253893"/>
                </a:cubicBezTo>
                <a:cubicBezTo>
                  <a:pt x="5317146" y="258474"/>
                  <a:pt x="5307832" y="263055"/>
                  <a:pt x="5295598" y="267636"/>
                </a:cubicBezTo>
                <a:cubicBezTo>
                  <a:pt x="5283364" y="272216"/>
                  <a:pt x="5268463" y="274683"/>
                  <a:pt x="5250894" y="275035"/>
                </a:cubicBezTo>
                <a:cubicBezTo>
                  <a:pt x="5220216" y="274545"/>
                  <a:pt x="5196540" y="266392"/>
                  <a:pt x="5179866" y="250576"/>
                </a:cubicBezTo>
                <a:cubicBezTo>
                  <a:pt x="5163193" y="234760"/>
                  <a:pt x="5154754" y="214221"/>
                  <a:pt x="5154549" y="188959"/>
                </a:cubicBezTo>
                <a:cubicBezTo>
                  <a:pt x="5154746" y="168672"/>
                  <a:pt x="5160146" y="149667"/>
                  <a:pt x="5170750" y="131944"/>
                </a:cubicBezTo>
                <a:cubicBezTo>
                  <a:pt x="5181354" y="114221"/>
                  <a:pt x="5195980" y="99823"/>
                  <a:pt x="5214627" y="88750"/>
                </a:cubicBezTo>
                <a:cubicBezTo>
                  <a:pt x="5233274" y="77676"/>
                  <a:pt x="5254761" y="71969"/>
                  <a:pt x="5279088" y="71629"/>
                </a:cubicBezTo>
                <a:close/>
                <a:moveTo>
                  <a:pt x="5061966" y="71629"/>
                </a:moveTo>
                <a:cubicBezTo>
                  <a:pt x="5078557" y="71652"/>
                  <a:pt x="5091722" y="76077"/>
                  <a:pt x="5101461" y="84903"/>
                </a:cubicBezTo>
                <a:cubicBezTo>
                  <a:pt x="5111199" y="93729"/>
                  <a:pt x="5116179" y="106814"/>
                  <a:pt x="5116401" y="124159"/>
                </a:cubicBezTo>
                <a:cubicBezTo>
                  <a:pt x="5116209" y="132602"/>
                  <a:pt x="5114860" y="143233"/>
                  <a:pt x="5112355" y="156052"/>
                </a:cubicBezTo>
                <a:cubicBezTo>
                  <a:pt x="5109850" y="168871"/>
                  <a:pt x="5107343" y="181226"/>
                  <a:pt x="5104837" y="193118"/>
                </a:cubicBezTo>
                <a:cubicBezTo>
                  <a:pt x="5102330" y="205011"/>
                  <a:pt x="5100978" y="213788"/>
                  <a:pt x="5100780" y="219451"/>
                </a:cubicBezTo>
                <a:cubicBezTo>
                  <a:pt x="5100844" y="225438"/>
                  <a:pt x="5102336" y="229567"/>
                  <a:pt x="5105257" y="231838"/>
                </a:cubicBezTo>
                <a:cubicBezTo>
                  <a:pt x="5108178" y="234109"/>
                  <a:pt x="5112147" y="235189"/>
                  <a:pt x="5117163" y="235078"/>
                </a:cubicBezTo>
                <a:cubicBezTo>
                  <a:pt x="5119513" y="235046"/>
                  <a:pt x="5121481" y="234919"/>
                  <a:pt x="5123069" y="234697"/>
                </a:cubicBezTo>
                <a:cubicBezTo>
                  <a:pt x="5124656" y="234474"/>
                  <a:pt x="5125482" y="234347"/>
                  <a:pt x="5125545" y="234316"/>
                </a:cubicBezTo>
                <a:lnTo>
                  <a:pt x="5118687" y="270465"/>
                </a:lnTo>
                <a:cubicBezTo>
                  <a:pt x="5118640" y="270512"/>
                  <a:pt x="5116925" y="270703"/>
                  <a:pt x="5113544" y="271035"/>
                </a:cubicBezTo>
                <a:cubicBezTo>
                  <a:pt x="5110162" y="271368"/>
                  <a:pt x="5105401" y="271559"/>
                  <a:pt x="5099258" y="271606"/>
                </a:cubicBezTo>
                <a:cubicBezTo>
                  <a:pt x="5092315" y="271789"/>
                  <a:pt x="5085181" y="271042"/>
                  <a:pt x="5077857" y="269365"/>
                </a:cubicBezTo>
                <a:cubicBezTo>
                  <a:pt x="5070534" y="267688"/>
                  <a:pt x="5064331" y="263981"/>
                  <a:pt x="5059249" y="258245"/>
                </a:cubicBezTo>
                <a:cubicBezTo>
                  <a:pt x="5054166" y="252508"/>
                  <a:pt x="5051516" y="243642"/>
                  <a:pt x="5051298" y="231648"/>
                </a:cubicBezTo>
                <a:cubicBezTo>
                  <a:pt x="5051481" y="224462"/>
                  <a:pt x="5052764" y="214736"/>
                  <a:pt x="5055147" y="202468"/>
                </a:cubicBezTo>
                <a:cubicBezTo>
                  <a:pt x="5057530" y="190201"/>
                  <a:pt x="5059914" y="178102"/>
                  <a:pt x="5062298" y="166172"/>
                </a:cubicBezTo>
                <a:cubicBezTo>
                  <a:pt x="5064683" y="154242"/>
                  <a:pt x="5065969" y="145191"/>
                  <a:pt x="5066157" y="139018"/>
                </a:cubicBezTo>
                <a:cubicBezTo>
                  <a:pt x="5066220" y="131716"/>
                  <a:pt x="5064283" y="126032"/>
                  <a:pt x="5060346" y="121968"/>
                </a:cubicBezTo>
                <a:cubicBezTo>
                  <a:pt x="5056410" y="117904"/>
                  <a:pt x="5050091" y="115841"/>
                  <a:pt x="5041392" y="115777"/>
                </a:cubicBezTo>
                <a:cubicBezTo>
                  <a:pt x="5024311" y="116357"/>
                  <a:pt x="5009610" y="123294"/>
                  <a:pt x="4997291" y="136589"/>
                </a:cubicBezTo>
                <a:cubicBezTo>
                  <a:pt x="4984972" y="149885"/>
                  <a:pt x="4976939" y="166061"/>
                  <a:pt x="4973193" y="185119"/>
                </a:cubicBezTo>
                <a:lnTo>
                  <a:pt x="4956429" y="270463"/>
                </a:lnTo>
                <a:lnTo>
                  <a:pt x="4908042" y="270463"/>
                </a:lnTo>
                <a:lnTo>
                  <a:pt x="4937379" y="120730"/>
                </a:lnTo>
                <a:cubicBezTo>
                  <a:pt x="4937783" y="118214"/>
                  <a:pt x="4937450" y="116198"/>
                  <a:pt x="4936379" y="114682"/>
                </a:cubicBezTo>
                <a:cubicBezTo>
                  <a:pt x="4935307" y="113166"/>
                  <a:pt x="4933355" y="112388"/>
                  <a:pt x="4930521" y="112348"/>
                </a:cubicBezTo>
                <a:lnTo>
                  <a:pt x="4908804" y="112348"/>
                </a:lnTo>
                <a:lnTo>
                  <a:pt x="4915662" y="76201"/>
                </a:lnTo>
                <a:lnTo>
                  <a:pt x="4966716" y="76201"/>
                </a:lnTo>
                <a:cubicBezTo>
                  <a:pt x="4974288" y="76225"/>
                  <a:pt x="4979813" y="77699"/>
                  <a:pt x="4983289" y="80624"/>
                </a:cubicBezTo>
                <a:cubicBezTo>
                  <a:pt x="4986766" y="83549"/>
                  <a:pt x="4988480" y="87782"/>
                  <a:pt x="4988433" y="93323"/>
                </a:cubicBezTo>
                <a:cubicBezTo>
                  <a:pt x="4988409" y="95677"/>
                  <a:pt x="4987980" y="99055"/>
                  <a:pt x="4987147" y="103455"/>
                </a:cubicBezTo>
                <a:cubicBezTo>
                  <a:pt x="4986314" y="107855"/>
                  <a:pt x="4985218" y="111708"/>
                  <a:pt x="4983861" y="115016"/>
                </a:cubicBezTo>
                <a:lnTo>
                  <a:pt x="4984623" y="115016"/>
                </a:lnTo>
                <a:cubicBezTo>
                  <a:pt x="4985782" y="112204"/>
                  <a:pt x="4989474" y="107383"/>
                  <a:pt x="4995700" y="100554"/>
                </a:cubicBezTo>
                <a:cubicBezTo>
                  <a:pt x="5001925" y="93724"/>
                  <a:pt x="5010585" y="87296"/>
                  <a:pt x="5021678" y="81270"/>
                </a:cubicBezTo>
                <a:cubicBezTo>
                  <a:pt x="5032772" y="75244"/>
                  <a:pt x="5046201" y="72031"/>
                  <a:pt x="5061966" y="71629"/>
                </a:cubicBezTo>
                <a:close/>
                <a:moveTo>
                  <a:pt x="4800966" y="71629"/>
                </a:moveTo>
                <a:cubicBezTo>
                  <a:pt x="4826853" y="72000"/>
                  <a:pt x="4846215" y="78868"/>
                  <a:pt x="4859049" y="92235"/>
                </a:cubicBezTo>
                <a:cubicBezTo>
                  <a:pt x="4871884" y="105602"/>
                  <a:pt x="4878293" y="123242"/>
                  <a:pt x="4878277" y="145155"/>
                </a:cubicBezTo>
                <a:cubicBezTo>
                  <a:pt x="4878007" y="153943"/>
                  <a:pt x="4876928" y="161873"/>
                  <a:pt x="4875041" y="168943"/>
                </a:cubicBezTo>
                <a:cubicBezTo>
                  <a:pt x="4873154" y="176014"/>
                  <a:pt x="4872075" y="179755"/>
                  <a:pt x="4871805" y="180166"/>
                </a:cubicBezTo>
                <a:lnTo>
                  <a:pt x="4738069" y="180166"/>
                </a:lnTo>
                <a:cubicBezTo>
                  <a:pt x="4738021" y="180246"/>
                  <a:pt x="4737831" y="181231"/>
                  <a:pt x="4737497" y="183121"/>
                </a:cubicBezTo>
                <a:cubicBezTo>
                  <a:pt x="4737164" y="185012"/>
                  <a:pt x="4736973" y="187332"/>
                  <a:pt x="4736926" y="190081"/>
                </a:cubicBezTo>
                <a:cubicBezTo>
                  <a:pt x="4737029" y="203102"/>
                  <a:pt x="4741302" y="213668"/>
                  <a:pt x="4749743" y="221779"/>
                </a:cubicBezTo>
                <a:cubicBezTo>
                  <a:pt x="4758185" y="229891"/>
                  <a:pt x="4770177" y="234070"/>
                  <a:pt x="4785718" y="234316"/>
                </a:cubicBezTo>
                <a:cubicBezTo>
                  <a:pt x="4796301" y="234052"/>
                  <a:pt x="4806135" y="232207"/>
                  <a:pt x="4815219" y="228779"/>
                </a:cubicBezTo>
                <a:cubicBezTo>
                  <a:pt x="4824303" y="225352"/>
                  <a:pt x="4831650" y="221925"/>
                  <a:pt x="4837261" y="218497"/>
                </a:cubicBezTo>
                <a:cubicBezTo>
                  <a:pt x="4842872" y="215070"/>
                  <a:pt x="4845759" y="213225"/>
                  <a:pt x="4845924" y="212961"/>
                </a:cubicBezTo>
                <a:lnTo>
                  <a:pt x="4858864" y="249538"/>
                </a:lnTo>
                <a:cubicBezTo>
                  <a:pt x="4858714" y="249853"/>
                  <a:pt x="4855292" y="252056"/>
                  <a:pt x="4848598" y="256149"/>
                </a:cubicBezTo>
                <a:cubicBezTo>
                  <a:pt x="4841903" y="260241"/>
                  <a:pt x="4832836" y="264333"/>
                  <a:pt x="4821398" y="268425"/>
                </a:cubicBezTo>
                <a:cubicBezTo>
                  <a:pt x="4809959" y="272517"/>
                  <a:pt x="4797050" y="274720"/>
                  <a:pt x="4782668" y="275035"/>
                </a:cubicBezTo>
                <a:cubicBezTo>
                  <a:pt x="4752225" y="274490"/>
                  <a:pt x="4728908" y="266447"/>
                  <a:pt x="4712716" y="250907"/>
                </a:cubicBezTo>
                <a:cubicBezTo>
                  <a:pt x="4696525" y="235366"/>
                  <a:pt x="4688354" y="215599"/>
                  <a:pt x="4688205" y="191606"/>
                </a:cubicBezTo>
                <a:cubicBezTo>
                  <a:pt x="4688397" y="169377"/>
                  <a:pt x="4693342" y="149245"/>
                  <a:pt x="4703039" y="131210"/>
                </a:cubicBezTo>
                <a:cubicBezTo>
                  <a:pt x="4712736" y="113175"/>
                  <a:pt x="4726034" y="98801"/>
                  <a:pt x="4742931" y="88089"/>
                </a:cubicBezTo>
                <a:cubicBezTo>
                  <a:pt x="4759828" y="77376"/>
                  <a:pt x="4779173" y="71890"/>
                  <a:pt x="4800966" y="71629"/>
                </a:cubicBezTo>
                <a:close/>
                <a:moveTo>
                  <a:pt x="4554427" y="71629"/>
                </a:moveTo>
                <a:cubicBezTo>
                  <a:pt x="4573508" y="72247"/>
                  <a:pt x="4587637" y="75958"/>
                  <a:pt x="4596813" y="82760"/>
                </a:cubicBezTo>
                <a:cubicBezTo>
                  <a:pt x="4605988" y="89563"/>
                  <a:pt x="4611164" y="95747"/>
                  <a:pt x="4612338" y="101312"/>
                </a:cubicBezTo>
                <a:lnTo>
                  <a:pt x="4613101" y="101312"/>
                </a:lnTo>
                <a:cubicBezTo>
                  <a:pt x="4613061" y="101312"/>
                  <a:pt x="4613045" y="100742"/>
                  <a:pt x="4613053" y="99600"/>
                </a:cubicBezTo>
                <a:cubicBezTo>
                  <a:pt x="4613061" y="98459"/>
                  <a:pt x="4613331" y="96747"/>
                  <a:pt x="4613863" y="94465"/>
                </a:cubicBezTo>
                <a:cubicBezTo>
                  <a:pt x="4614601" y="89542"/>
                  <a:pt x="4617029" y="85309"/>
                  <a:pt x="4621149" y="81766"/>
                </a:cubicBezTo>
                <a:cubicBezTo>
                  <a:pt x="4625269" y="78222"/>
                  <a:pt x="4631222" y="76367"/>
                  <a:pt x="4639008" y="76201"/>
                </a:cubicBezTo>
                <a:lnTo>
                  <a:pt x="4687777" y="76201"/>
                </a:lnTo>
                <a:lnTo>
                  <a:pt x="4680538" y="112348"/>
                </a:lnTo>
                <a:lnTo>
                  <a:pt x="4662249" y="112348"/>
                </a:lnTo>
                <a:cubicBezTo>
                  <a:pt x="4659551" y="112356"/>
                  <a:pt x="4657328" y="113007"/>
                  <a:pt x="4655582" y="114302"/>
                </a:cubicBezTo>
                <a:cubicBezTo>
                  <a:pt x="4653836" y="115597"/>
                  <a:pt x="4652756" y="117487"/>
                  <a:pt x="4652344" y="119972"/>
                </a:cubicBezTo>
                <a:lnTo>
                  <a:pt x="4624912" y="260564"/>
                </a:lnTo>
                <a:cubicBezTo>
                  <a:pt x="4620213" y="282671"/>
                  <a:pt x="4612127" y="300322"/>
                  <a:pt x="4600654" y="313517"/>
                </a:cubicBezTo>
                <a:cubicBezTo>
                  <a:pt x="4589182" y="326711"/>
                  <a:pt x="4575847" y="336201"/>
                  <a:pt x="4560649" y="341985"/>
                </a:cubicBezTo>
                <a:cubicBezTo>
                  <a:pt x="4545452" y="347769"/>
                  <a:pt x="4529916" y="350598"/>
                  <a:pt x="4514040" y="350473"/>
                </a:cubicBezTo>
                <a:cubicBezTo>
                  <a:pt x="4492687" y="349926"/>
                  <a:pt x="4475808" y="347310"/>
                  <a:pt x="4463402" y="342625"/>
                </a:cubicBezTo>
                <a:cubicBezTo>
                  <a:pt x="4450996" y="337939"/>
                  <a:pt x="4443254" y="334467"/>
                  <a:pt x="4440174" y="332207"/>
                </a:cubicBezTo>
                <a:lnTo>
                  <a:pt x="4459597" y="298310"/>
                </a:lnTo>
                <a:cubicBezTo>
                  <a:pt x="4459771" y="298835"/>
                  <a:pt x="4464467" y="300932"/>
                  <a:pt x="4473682" y="304604"/>
                </a:cubicBezTo>
                <a:cubicBezTo>
                  <a:pt x="4482898" y="308275"/>
                  <a:pt x="4495588" y="310372"/>
                  <a:pt x="4511754" y="310897"/>
                </a:cubicBezTo>
                <a:cubicBezTo>
                  <a:pt x="4527971" y="311183"/>
                  <a:pt x="4541830" y="307369"/>
                  <a:pt x="4553331" y="299457"/>
                </a:cubicBezTo>
                <a:cubicBezTo>
                  <a:pt x="4564833" y="291545"/>
                  <a:pt x="4572691" y="277819"/>
                  <a:pt x="4576905" y="258281"/>
                </a:cubicBezTo>
                <a:cubicBezTo>
                  <a:pt x="4578279" y="251994"/>
                  <a:pt x="4579438" y="247253"/>
                  <a:pt x="4580382" y="244058"/>
                </a:cubicBezTo>
                <a:cubicBezTo>
                  <a:pt x="4581327" y="240863"/>
                  <a:pt x="4581819" y="239261"/>
                  <a:pt x="4581858" y="239253"/>
                </a:cubicBezTo>
                <a:lnTo>
                  <a:pt x="4581478" y="239253"/>
                </a:lnTo>
                <a:cubicBezTo>
                  <a:pt x="4574508" y="248054"/>
                  <a:pt x="4566539" y="254809"/>
                  <a:pt x="4557570" y="259518"/>
                </a:cubicBezTo>
                <a:cubicBezTo>
                  <a:pt x="4548600" y="264227"/>
                  <a:pt x="4538155" y="266606"/>
                  <a:pt x="4526232" y="266653"/>
                </a:cubicBezTo>
                <a:cubicBezTo>
                  <a:pt x="4501797" y="266195"/>
                  <a:pt x="4483266" y="258644"/>
                  <a:pt x="4470638" y="244003"/>
                </a:cubicBezTo>
                <a:cubicBezTo>
                  <a:pt x="4458012" y="229361"/>
                  <a:pt x="4451667" y="210378"/>
                  <a:pt x="4451604" y="187055"/>
                </a:cubicBezTo>
                <a:cubicBezTo>
                  <a:pt x="4451653" y="168591"/>
                  <a:pt x="4455657" y="150597"/>
                  <a:pt x="4463617" y="133074"/>
                </a:cubicBezTo>
                <a:cubicBezTo>
                  <a:pt x="4471576" y="115551"/>
                  <a:pt x="4483197" y="101035"/>
                  <a:pt x="4498479" y="89526"/>
                </a:cubicBezTo>
                <a:cubicBezTo>
                  <a:pt x="4513761" y="78017"/>
                  <a:pt x="4532410" y="72052"/>
                  <a:pt x="4554427" y="71629"/>
                </a:cubicBezTo>
                <a:close/>
                <a:moveTo>
                  <a:pt x="4191366" y="71629"/>
                </a:moveTo>
                <a:cubicBezTo>
                  <a:pt x="4217253" y="72000"/>
                  <a:pt x="4236615" y="78868"/>
                  <a:pt x="4249449" y="92235"/>
                </a:cubicBezTo>
                <a:cubicBezTo>
                  <a:pt x="4262284" y="105602"/>
                  <a:pt x="4268693" y="123242"/>
                  <a:pt x="4268677" y="145155"/>
                </a:cubicBezTo>
                <a:cubicBezTo>
                  <a:pt x="4268407" y="153943"/>
                  <a:pt x="4267328" y="161873"/>
                  <a:pt x="4265441" y="168943"/>
                </a:cubicBezTo>
                <a:cubicBezTo>
                  <a:pt x="4263554" y="176014"/>
                  <a:pt x="4262475" y="179755"/>
                  <a:pt x="4262206" y="180166"/>
                </a:cubicBezTo>
                <a:lnTo>
                  <a:pt x="4128469" y="180166"/>
                </a:lnTo>
                <a:cubicBezTo>
                  <a:pt x="4128421" y="180246"/>
                  <a:pt x="4128231" y="181231"/>
                  <a:pt x="4127897" y="183121"/>
                </a:cubicBezTo>
                <a:cubicBezTo>
                  <a:pt x="4127564" y="185012"/>
                  <a:pt x="4127373" y="187332"/>
                  <a:pt x="4127326" y="190081"/>
                </a:cubicBezTo>
                <a:cubicBezTo>
                  <a:pt x="4127429" y="203102"/>
                  <a:pt x="4131702" y="213668"/>
                  <a:pt x="4140143" y="221779"/>
                </a:cubicBezTo>
                <a:cubicBezTo>
                  <a:pt x="4148585" y="229891"/>
                  <a:pt x="4160577" y="234070"/>
                  <a:pt x="4176118" y="234316"/>
                </a:cubicBezTo>
                <a:cubicBezTo>
                  <a:pt x="4186702" y="234052"/>
                  <a:pt x="4196535" y="232207"/>
                  <a:pt x="4205619" y="228779"/>
                </a:cubicBezTo>
                <a:cubicBezTo>
                  <a:pt x="4214703" y="225352"/>
                  <a:pt x="4222050" y="221925"/>
                  <a:pt x="4227661" y="218497"/>
                </a:cubicBezTo>
                <a:cubicBezTo>
                  <a:pt x="4233272" y="215070"/>
                  <a:pt x="4236159" y="213225"/>
                  <a:pt x="4236324" y="212961"/>
                </a:cubicBezTo>
                <a:lnTo>
                  <a:pt x="4249265" y="249538"/>
                </a:lnTo>
                <a:cubicBezTo>
                  <a:pt x="4249114" y="249853"/>
                  <a:pt x="4245692" y="252056"/>
                  <a:pt x="4238998" y="256149"/>
                </a:cubicBezTo>
                <a:cubicBezTo>
                  <a:pt x="4232303" y="260241"/>
                  <a:pt x="4223236" y="264333"/>
                  <a:pt x="4211798" y="268425"/>
                </a:cubicBezTo>
                <a:cubicBezTo>
                  <a:pt x="4200360" y="272517"/>
                  <a:pt x="4187450" y="274720"/>
                  <a:pt x="4173068" y="275035"/>
                </a:cubicBezTo>
                <a:cubicBezTo>
                  <a:pt x="4142625" y="274490"/>
                  <a:pt x="4119308" y="266447"/>
                  <a:pt x="4103116" y="250907"/>
                </a:cubicBezTo>
                <a:cubicBezTo>
                  <a:pt x="4086925" y="235366"/>
                  <a:pt x="4078754" y="215599"/>
                  <a:pt x="4078605" y="191606"/>
                </a:cubicBezTo>
                <a:cubicBezTo>
                  <a:pt x="4078797" y="169377"/>
                  <a:pt x="4083742" y="149245"/>
                  <a:pt x="4093439" y="131210"/>
                </a:cubicBezTo>
                <a:cubicBezTo>
                  <a:pt x="4103136" y="113175"/>
                  <a:pt x="4116434" y="98801"/>
                  <a:pt x="4133331" y="88089"/>
                </a:cubicBezTo>
                <a:cubicBezTo>
                  <a:pt x="4150228" y="77376"/>
                  <a:pt x="4169573" y="71890"/>
                  <a:pt x="4191366" y="71629"/>
                </a:cubicBezTo>
                <a:close/>
                <a:moveTo>
                  <a:pt x="3866769" y="71629"/>
                </a:moveTo>
                <a:cubicBezTo>
                  <a:pt x="3880406" y="71661"/>
                  <a:pt x="3891327" y="75403"/>
                  <a:pt x="3899535" y="82856"/>
                </a:cubicBezTo>
                <a:cubicBezTo>
                  <a:pt x="3907742" y="90310"/>
                  <a:pt x="3912568" y="101283"/>
                  <a:pt x="3914013" y="115777"/>
                </a:cubicBezTo>
                <a:lnTo>
                  <a:pt x="3914775" y="115777"/>
                </a:lnTo>
                <a:cubicBezTo>
                  <a:pt x="3922331" y="103281"/>
                  <a:pt x="3932365" y="92878"/>
                  <a:pt x="3944874" y="84569"/>
                </a:cubicBezTo>
                <a:cubicBezTo>
                  <a:pt x="3957383" y="76259"/>
                  <a:pt x="3971608" y="71946"/>
                  <a:pt x="3987546" y="71629"/>
                </a:cubicBezTo>
                <a:cubicBezTo>
                  <a:pt x="4003590" y="71668"/>
                  <a:pt x="4016421" y="76156"/>
                  <a:pt x="4026041" y="85093"/>
                </a:cubicBezTo>
                <a:cubicBezTo>
                  <a:pt x="4035660" y="94030"/>
                  <a:pt x="4040592" y="107179"/>
                  <a:pt x="4040838" y="124540"/>
                </a:cubicBezTo>
                <a:cubicBezTo>
                  <a:pt x="4040646" y="132619"/>
                  <a:pt x="4039297" y="143047"/>
                  <a:pt x="4036792" y="155826"/>
                </a:cubicBezTo>
                <a:cubicBezTo>
                  <a:pt x="4034287" y="168605"/>
                  <a:pt x="4031781" y="180984"/>
                  <a:pt x="4029274" y="192963"/>
                </a:cubicBezTo>
                <a:cubicBezTo>
                  <a:pt x="4026767" y="204942"/>
                  <a:pt x="4025415" y="213772"/>
                  <a:pt x="4025217" y="219451"/>
                </a:cubicBezTo>
                <a:cubicBezTo>
                  <a:pt x="4025265" y="225438"/>
                  <a:pt x="4026694" y="229567"/>
                  <a:pt x="4029504" y="231838"/>
                </a:cubicBezTo>
                <a:cubicBezTo>
                  <a:pt x="4032314" y="234109"/>
                  <a:pt x="4036219" y="235189"/>
                  <a:pt x="4041219" y="235078"/>
                </a:cubicBezTo>
                <a:cubicBezTo>
                  <a:pt x="4043569" y="235046"/>
                  <a:pt x="4045537" y="234919"/>
                  <a:pt x="4047125" y="234697"/>
                </a:cubicBezTo>
                <a:cubicBezTo>
                  <a:pt x="4048713" y="234474"/>
                  <a:pt x="4049538" y="234347"/>
                  <a:pt x="4049601" y="234316"/>
                </a:cubicBezTo>
                <a:lnTo>
                  <a:pt x="4042743" y="270465"/>
                </a:lnTo>
                <a:cubicBezTo>
                  <a:pt x="4042688" y="270512"/>
                  <a:pt x="4040989" y="270703"/>
                  <a:pt x="4037648" y="271035"/>
                </a:cubicBezTo>
                <a:cubicBezTo>
                  <a:pt x="4034306" y="271368"/>
                  <a:pt x="4029655" y="271559"/>
                  <a:pt x="4023695" y="271606"/>
                </a:cubicBezTo>
                <a:cubicBezTo>
                  <a:pt x="4016627" y="271789"/>
                  <a:pt x="4009405" y="271042"/>
                  <a:pt x="4002026" y="269365"/>
                </a:cubicBezTo>
                <a:cubicBezTo>
                  <a:pt x="3994649" y="267688"/>
                  <a:pt x="3988413" y="263981"/>
                  <a:pt x="3983319" y="258245"/>
                </a:cubicBezTo>
                <a:cubicBezTo>
                  <a:pt x="3978225" y="252508"/>
                  <a:pt x="3975570" y="243642"/>
                  <a:pt x="3975354" y="231648"/>
                </a:cubicBezTo>
                <a:cubicBezTo>
                  <a:pt x="3975542" y="224679"/>
                  <a:pt x="3976858" y="214943"/>
                  <a:pt x="3979302" y="202440"/>
                </a:cubicBezTo>
                <a:cubicBezTo>
                  <a:pt x="3981746" y="189937"/>
                  <a:pt x="3984191" y="177603"/>
                  <a:pt x="3986636" y="165438"/>
                </a:cubicBezTo>
                <a:cubicBezTo>
                  <a:pt x="3989082" y="153273"/>
                  <a:pt x="3990401" y="144212"/>
                  <a:pt x="3990594" y="138256"/>
                </a:cubicBezTo>
                <a:cubicBezTo>
                  <a:pt x="3990761" y="131319"/>
                  <a:pt x="3989189" y="125858"/>
                  <a:pt x="3985879" y="121873"/>
                </a:cubicBezTo>
                <a:cubicBezTo>
                  <a:pt x="3982569" y="117889"/>
                  <a:pt x="3976521" y="115857"/>
                  <a:pt x="3967734" y="115777"/>
                </a:cubicBezTo>
                <a:cubicBezTo>
                  <a:pt x="3957273" y="115977"/>
                  <a:pt x="3947884" y="119345"/>
                  <a:pt x="3939568" y="125881"/>
                </a:cubicBezTo>
                <a:cubicBezTo>
                  <a:pt x="3931252" y="132417"/>
                  <a:pt x="3924291" y="140921"/>
                  <a:pt x="3918684" y="151394"/>
                </a:cubicBezTo>
                <a:cubicBezTo>
                  <a:pt x="3913077" y="161866"/>
                  <a:pt x="3909107" y="173108"/>
                  <a:pt x="3906774" y="185119"/>
                </a:cubicBezTo>
                <a:lnTo>
                  <a:pt x="3890391" y="270463"/>
                </a:lnTo>
                <a:lnTo>
                  <a:pt x="3842004" y="270463"/>
                </a:lnTo>
                <a:lnTo>
                  <a:pt x="3864483" y="154639"/>
                </a:lnTo>
                <a:cubicBezTo>
                  <a:pt x="3865078" y="151393"/>
                  <a:pt x="3865602" y="148265"/>
                  <a:pt x="3866055" y="145257"/>
                </a:cubicBezTo>
                <a:cubicBezTo>
                  <a:pt x="3866507" y="142249"/>
                  <a:pt x="3866745" y="139407"/>
                  <a:pt x="3866769" y="136732"/>
                </a:cubicBezTo>
                <a:cubicBezTo>
                  <a:pt x="3866920" y="130525"/>
                  <a:pt x="3865380" y="125509"/>
                  <a:pt x="3862149" y="121683"/>
                </a:cubicBezTo>
                <a:cubicBezTo>
                  <a:pt x="3858919" y="117857"/>
                  <a:pt x="3853093" y="115888"/>
                  <a:pt x="3844671" y="115777"/>
                </a:cubicBezTo>
                <a:cubicBezTo>
                  <a:pt x="3833587" y="116010"/>
                  <a:pt x="3823751" y="119608"/>
                  <a:pt x="3815165" y="126572"/>
                </a:cubicBezTo>
                <a:cubicBezTo>
                  <a:pt x="3806578" y="133536"/>
                  <a:pt x="3799452" y="142468"/>
                  <a:pt x="3793786" y="153369"/>
                </a:cubicBezTo>
                <a:cubicBezTo>
                  <a:pt x="3788121" y="164270"/>
                  <a:pt x="3784127" y="175742"/>
                  <a:pt x="3781806" y="187786"/>
                </a:cubicBezTo>
                <a:lnTo>
                  <a:pt x="3765804" y="270463"/>
                </a:lnTo>
                <a:lnTo>
                  <a:pt x="3717417" y="270463"/>
                </a:lnTo>
                <a:lnTo>
                  <a:pt x="3746754" y="120349"/>
                </a:lnTo>
                <a:cubicBezTo>
                  <a:pt x="3747159" y="117849"/>
                  <a:pt x="3746825" y="115896"/>
                  <a:pt x="3745754" y="114491"/>
                </a:cubicBezTo>
                <a:cubicBezTo>
                  <a:pt x="3744682" y="113086"/>
                  <a:pt x="3742730" y="112372"/>
                  <a:pt x="3739896" y="112348"/>
                </a:cubicBezTo>
                <a:lnTo>
                  <a:pt x="3718179" y="112348"/>
                </a:lnTo>
                <a:lnTo>
                  <a:pt x="3725037" y="76201"/>
                </a:lnTo>
                <a:lnTo>
                  <a:pt x="3776091" y="76201"/>
                </a:lnTo>
                <a:cubicBezTo>
                  <a:pt x="3783830" y="76256"/>
                  <a:pt x="3789402" y="77762"/>
                  <a:pt x="3792807" y="80719"/>
                </a:cubicBezTo>
                <a:cubicBezTo>
                  <a:pt x="3796213" y="83676"/>
                  <a:pt x="3797879" y="87750"/>
                  <a:pt x="3797808" y="92943"/>
                </a:cubicBezTo>
                <a:cubicBezTo>
                  <a:pt x="3797760" y="95479"/>
                  <a:pt x="3797284" y="98967"/>
                  <a:pt x="3796379" y="103407"/>
                </a:cubicBezTo>
                <a:cubicBezTo>
                  <a:pt x="3795474" y="107847"/>
                  <a:pt x="3794427" y="111716"/>
                  <a:pt x="3793236" y="115016"/>
                </a:cubicBezTo>
                <a:lnTo>
                  <a:pt x="3793998" y="115016"/>
                </a:lnTo>
                <a:cubicBezTo>
                  <a:pt x="3795884" y="111245"/>
                  <a:pt x="3800198" y="105974"/>
                  <a:pt x="3806938" y="99200"/>
                </a:cubicBezTo>
                <a:cubicBezTo>
                  <a:pt x="3813678" y="92427"/>
                  <a:pt x="3822197" y="86225"/>
                  <a:pt x="3832493" y="80594"/>
                </a:cubicBezTo>
                <a:cubicBezTo>
                  <a:pt x="3842789" y="74963"/>
                  <a:pt x="3854215" y="71974"/>
                  <a:pt x="3866769" y="71629"/>
                </a:cubicBezTo>
                <a:close/>
                <a:moveTo>
                  <a:pt x="3610341" y="71629"/>
                </a:moveTo>
                <a:cubicBezTo>
                  <a:pt x="3636228" y="72000"/>
                  <a:pt x="3655590" y="78868"/>
                  <a:pt x="3668424" y="92235"/>
                </a:cubicBezTo>
                <a:cubicBezTo>
                  <a:pt x="3681259" y="105602"/>
                  <a:pt x="3687668" y="123242"/>
                  <a:pt x="3687651" y="145155"/>
                </a:cubicBezTo>
                <a:cubicBezTo>
                  <a:pt x="3687382" y="153943"/>
                  <a:pt x="3686303" y="161873"/>
                  <a:pt x="3684416" y="168943"/>
                </a:cubicBezTo>
                <a:cubicBezTo>
                  <a:pt x="3682529" y="176014"/>
                  <a:pt x="3681450" y="179755"/>
                  <a:pt x="3681181" y="180166"/>
                </a:cubicBezTo>
                <a:lnTo>
                  <a:pt x="3547444" y="180166"/>
                </a:lnTo>
                <a:cubicBezTo>
                  <a:pt x="3547396" y="180246"/>
                  <a:pt x="3547206" y="181231"/>
                  <a:pt x="3546872" y="183121"/>
                </a:cubicBezTo>
                <a:cubicBezTo>
                  <a:pt x="3546539" y="185012"/>
                  <a:pt x="3546348" y="187332"/>
                  <a:pt x="3546301" y="190081"/>
                </a:cubicBezTo>
                <a:cubicBezTo>
                  <a:pt x="3546404" y="203102"/>
                  <a:pt x="3550676" y="213668"/>
                  <a:pt x="3559118" y="221779"/>
                </a:cubicBezTo>
                <a:cubicBezTo>
                  <a:pt x="3567560" y="229891"/>
                  <a:pt x="3579552" y="234070"/>
                  <a:pt x="3595093" y="234316"/>
                </a:cubicBezTo>
                <a:cubicBezTo>
                  <a:pt x="3605677" y="234052"/>
                  <a:pt x="3615510" y="232207"/>
                  <a:pt x="3624594" y="228779"/>
                </a:cubicBezTo>
                <a:cubicBezTo>
                  <a:pt x="3633678" y="225352"/>
                  <a:pt x="3641026" y="221925"/>
                  <a:pt x="3646636" y="218497"/>
                </a:cubicBezTo>
                <a:cubicBezTo>
                  <a:pt x="3652247" y="215070"/>
                  <a:pt x="3655135" y="213225"/>
                  <a:pt x="3655299" y="212961"/>
                </a:cubicBezTo>
                <a:lnTo>
                  <a:pt x="3668240" y="249538"/>
                </a:lnTo>
                <a:cubicBezTo>
                  <a:pt x="3668089" y="249853"/>
                  <a:pt x="3664667" y="252056"/>
                  <a:pt x="3657972" y="256149"/>
                </a:cubicBezTo>
                <a:cubicBezTo>
                  <a:pt x="3651278" y="260241"/>
                  <a:pt x="3642211" y="264333"/>
                  <a:pt x="3630773" y="268425"/>
                </a:cubicBezTo>
                <a:cubicBezTo>
                  <a:pt x="3619334" y="272517"/>
                  <a:pt x="3606425" y="274720"/>
                  <a:pt x="3592043" y="275035"/>
                </a:cubicBezTo>
                <a:cubicBezTo>
                  <a:pt x="3561600" y="274490"/>
                  <a:pt x="3538283" y="266447"/>
                  <a:pt x="3522091" y="250907"/>
                </a:cubicBezTo>
                <a:cubicBezTo>
                  <a:pt x="3505900" y="235366"/>
                  <a:pt x="3497729" y="215599"/>
                  <a:pt x="3497580" y="191606"/>
                </a:cubicBezTo>
                <a:cubicBezTo>
                  <a:pt x="3497772" y="169377"/>
                  <a:pt x="3502717" y="149245"/>
                  <a:pt x="3512414" y="131210"/>
                </a:cubicBezTo>
                <a:cubicBezTo>
                  <a:pt x="3522111" y="113175"/>
                  <a:pt x="3535409" y="98801"/>
                  <a:pt x="3552306" y="88089"/>
                </a:cubicBezTo>
                <a:cubicBezTo>
                  <a:pt x="3569203" y="77376"/>
                  <a:pt x="3588548" y="71890"/>
                  <a:pt x="3610341" y="71629"/>
                </a:cubicBezTo>
                <a:close/>
                <a:moveTo>
                  <a:pt x="3174100" y="71629"/>
                </a:moveTo>
                <a:cubicBezTo>
                  <a:pt x="3185755" y="71542"/>
                  <a:pt x="3196857" y="73323"/>
                  <a:pt x="3207406" y="76972"/>
                </a:cubicBezTo>
                <a:cubicBezTo>
                  <a:pt x="3217956" y="80621"/>
                  <a:pt x="3226600" y="86662"/>
                  <a:pt x="3233340" y="95094"/>
                </a:cubicBezTo>
                <a:cubicBezTo>
                  <a:pt x="3240079" y="103526"/>
                  <a:pt x="3243561" y="114873"/>
                  <a:pt x="3243787" y="129134"/>
                </a:cubicBezTo>
                <a:cubicBezTo>
                  <a:pt x="3243589" y="137023"/>
                  <a:pt x="3242208" y="146918"/>
                  <a:pt x="3239642" y="158820"/>
                </a:cubicBezTo>
                <a:cubicBezTo>
                  <a:pt x="3237076" y="170723"/>
                  <a:pt x="3234511" y="182307"/>
                  <a:pt x="3231945" y="193574"/>
                </a:cubicBezTo>
                <a:cubicBezTo>
                  <a:pt x="3229379" y="204840"/>
                  <a:pt x="3227998" y="213463"/>
                  <a:pt x="3227801" y="219443"/>
                </a:cubicBezTo>
                <a:cubicBezTo>
                  <a:pt x="3227864" y="225267"/>
                  <a:pt x="3229355" y="229350"/>
                  <a:pt x="3232273" y="231694"/>
                </a:cubicBezTo>
                <a:cubicBezTo>
                  <a:pt x="3235191" y="234037"/>
                  <a:pt x="3239156" y="235165"/>
                  <a:pt x="3244168" y="235078"/>
                </a:cubicBezTo>
                <a:cubicBezTo>
                  <a:pt x="3246517" y="235046"/>
                  <a:pt x="3248485" y="234919"/>
                  <a:pt x="3250073" y="234697"/>
                </a:cubicBezTo>
                <a:cubicBezTo>
                  <a:pt x="3251661" y="234474"/>
                  <a:pt x="3252486" y="234347"/>
                  <a:pt x="3252550" y="234315"/>
                </a:cubicBezTo>
                <a:lnTo>
                  <a:pt x="3245691" y="270465"/>
                </a:lnTo>
                <a:cubicBezTo>
                  <a:pt x="3245731" y="270512"/>
                  <a:pt x="3244129" y="270703"/>
                  <a:pt x="3240885" y="271035"/>
                </a:cubicBezTo>
                <a:cubicBezTo>
                  <a:pt x="3237641" y="271368"/>
                  <a:pt x="3232519" y="271559"/>
                  <a:pt x="3225517" y="271606"/>
                </a:cubicBezTo>
                <a:cubicBezTo>
                  <a:pt x="3214494" y="271931"/>
                  <a:pt x="3204658" y="269854"/>
                  <a:pt x="3196009" y="265376"/>
                </a:cubicBezTo>
                <a:cubicBezTo>
                  <a:pt x="3187359" y="260898"/>
                  <a:pt x="3182090" y="252068"/>
                  <a:pt x="3180200" y="238888"/>
                </a:cubicBezTo>
                <a:lnTo>
                  <a:pt x="3179437" y="238888"/>
                </a:lnTo>
                <a:cubicBezTo>
                  <a:pt x="3179519" y="239334"/>
                  <a:pt x="3176982" y="242458"/>
                  <a:pt x="3171827" y="248259"/>
                </a:cubicBezTo>
                <a:cubicBezTo>
                  <a:pt x="3166671" y="254061"/>
                  <a:pt x="3159165" y="259862"/>
                  <a:pt x="3149308" y="265664"/>
                </a:cubicBezTo>
                <a:cubicBezTo>
                  <a:pt x="3139450" y="271465"/>
                  <a:pt x="3127511" y="274589"/>
                  <a:pt x="3113489" y="275035"/>
                </a:cubicBezTo>
                <a:cubicBezTo>
                  <a:pt x="3098179" y="275028"/>
                  <a:pt x="3085203" y="270857"/>
                  <a:pt x="3074560" y="262523"/>
                </a:cubicBezTo>
                <a:cubicBezTo>
                  <a:pt x="3063917" y="254188"/>
                  <a:pt x="3058366" y="241734"/>
                  <a:pt x="3057906" y="225160"/>
                </a:cubicBezTo>
                <a:cubicBezTo>
                  <a:pt x="3058175" y="210466"/>
                  <a:pt x="3062470" y="198270"/>
                  <a:pt x="3070790" y="188574"/>
                </a:cubicBezTo>
                <a:cubicBezTo>
                  <a:pt x="3079111" y="178878"/>
                  <a:pt x="3089846" y="171246"/>
                  <a:pt x="3102995" y="165677"/>
                </a:cubicBezTo>
                <a:cubicBezTo>
                  <a:pt x="3116143" y="160109"/>
                  <a:pt x="3130094" y="156168"/>
                  <a:pt x="3144848" y="153856"/>
                </a:cubicBezTo>
                <a:cubicBezTo>
                  <a:pt x="3159602" y="151543"/>
                  <a:pt x="3173545" y="150423"/>
                  <a:pt x="3186679" y="150496"/>
                </a:cubicBezTo>
                <a:lnTo>
                  <a:pt x="3193541" y="150496"/>
                </a:lnTo>
                <a:cubicBezTo>
                  <a:pt x="3193637" y="150162"/>
                  <a:pt x="3194018" y="148159"/>
                  <a:pt x="3194685" y="144488"/>
                </a:cubicBezTo>
                <a:cubicBezTo>
                  <a:pt x="3195352" y="140816"/>
                  <a:pt x="3195733" y="137479"/>
                  <a:pt x="3195828" y="134475"/>
                </a:cubicBezTo>
                <a:cubicBezTo>
                  <a:pt x="3195804" y="126798"/>
                  <a:pt x="3193184" y="120886"/>
                  <a:pt x="3187966" y="116737"/>
                </a:cubicBezTo>
                <a:cubicBezTo>
                  <a:pt x="3182749" y="112589"/>
                  <a:pt x="3175077" y="110491"/>
                  <a:pt x="3164951" y="110443"/>
                </a:cubicBezTo>
                <a:cubicBezTo>
                  <a:pt x="3155235" y="110665"/>
                  <a:pt x="3145992" y="112214"/>
                  <a:pt x="3137222" y="115091"/>
                </a:cubicBezTo>
                <a:cubicBezTo>
                  <a:pt x="3128452" y="117969"/>
                  <a:pt x="3121270" y="120846"/>
                  <a:pt x="3115677" y="123723"/>
                </a:cubicBezTo>
                <a:cubicBezTo>
                  <a:pt x="3110084" y="126601"/>
                  <a:pt x="3107194" y="128150"/>
                  <a:pt x="3107008" y="128372"/>
                </a:cubicBezTo>
                <a:lnTo>
                  <a:pt x="3095968" y="92558"/>
                </a:lnTo>
                <a:cubicBezTo>
                  <a:pt x="3096156" y="92300"/>
                  <a:pt x="3099802" y="90491"/>
                  <a:pt x="3106906" y="87132"/>
                </a:cubicBezTo>
                <a:cubicBezTo>
                  <a:pt x="3114010" y="83773"/>
                  <a:pt x="3123443" y="80414"/>
                  <a:pt x="3135207" y="77055"/>
                </a:cubicBezTo>
                <a:cubicBezTo>
                  <a:pt x="3146970" y="73696"/>
                  <a:pt x="3159935" y="71887"/>
                  <a:pt x="3174100" y="71629"/>
                </a:cubicBezTo>
                <a:close/>
                <a:moveTo>
                  <a:pt x="2715751" y="71629"/>
                </a:moveTo>
                <a:cubicBezTo>
                  <a:pt x="2743097" y="72008"/>
                  <a:pt x="2765175" y="79907"/>
                  <a:pt x="2781985" y="95327"/>
                </a:cubicBezTo>
                <a:cubicBezTo>
                  <a:pt x="2798794" y="110747"/>
                  <a:pt x="2807440" y="131412"/>
                  <a:pt x="2807923" y="157323"/>
                </a:cubicBezTo>
                <a:cubicBezTo>
                  <a:pt x="2807570" y="180255"/>
                  <a:pt x="2801591" y="200535"/>
                  <a:pt x="2789984" y="218164"/>
                </a:cubicBezTo>
                <a:cubicBezTo>
                  <a:pt x="2778376" y="235793"/>
                  <a:pt x="2763254" y="249631"/>
                  <a:pt x="2744617" y="259679"/>
                </a:cubicBezTo>
                <a:cubicBezTo>
                  <a:pt x="2725979" y="269727"/>
                  <a:pt x="2705939" y="274845"/>
                  <a:pt x="2684496" y="275035"/>
                </a:cubicBezTo>
                <a:cubicBezTo>
                  <a:pt x="2657316" y="274688"/>
                  <a:pt x="2635285" y="266820"/>
                  <a:pt x="2618405" y="251432"/>
                </a:cubicBezTo>
                <a:cubicBezTo>
                  <a:pt x="2601524" y="236044"/>
                  <a:pt x="2592830" y="215219"/>
                  <a:pt x="2592324" y="188959"/>
                </a:cubicBezTo>
                <a:cubicBezTo>
                  <a:pt x="2592662" y="166272"/>
                  <a:pt x="2598585" y="146138"/>
                  <a:pt x="2610094" y="128556"/>
                </a:cubicBezTo>
                <a:cubicBezTo>
                  <a:pt x="2621603" y="110975"/>
                  <a:pt x="2636668" y="97141"/>
                  <a:pt x="2655292" y="87056"/>
                </a:cubicBezTo>
                <a:cubicBezTo>
                  <a:pt x="2673915" y="76970"/>
                  <a:pt x="2694068" y="71828"/>
                  <a:pt x="2715751" y="71629"/>
                </a:cubicBezTo>
                <a:close/>
                <a:moveTo>
                  <a:pt x="2344626" y="71629"/>
                </a:moveTo>
                <a:cubicBezTo>
                  <a:pt x="2363708" y="72247"/>
                  <a:pt x="2377837" y="75958"/>
                  <a:pt x="2387013" y="82760"/>
                </a:cubicBezTo>
                <a:cubicBezTo>
                  <a:pt x="2396188" y="89563"/>
                  <a:pt x="2401364" y="95747"/>
                  <a:pt x="2402539" y="101312"/>
                </a:cubicBezTo>
                <a:lnTo>
                  <a:pt x="2403301" y="101312"/>
                </a:lnTo>
                <a:cubicBezTo>
                  <a:pt x="2403261" y="101312"/>
                  <a:pt x="2403245" y="100742"/>
                  <a:pt x="2403253" y="99600"/>
                </a:cubicBezTo>
                <a:cubicBezTo>
                  <a:pt x="2403261" y="98459"/>
                  <a:pt x="2403531" y="96747"/>
                  <a:pt x="2404062" y="94465"/>
                </a:cubicBezTo>
                <a:cubicBezTo>
                  <a:pt x="2404801" y="89542"/>
                  <a:pt x="2407230" y="85309"/>
                  <a:pt x="2411349" y="81766"/>
                </a:cubicBezTo>
                <a:cubicBezTo>
                  <a:pt x="2415469" y="78222"/>
                  <a:pt x="2421422" y="76367"/>
                  <a:pt x="2429209" y="76201"/>
                </a:cubicBezTo>
                <a:lnTo>
                  <a:pt x="2477977" y="76201"/>
                </a:lnTo>
                <a:lnTo>
                  <a:pt x="2470738" y="112348"/>
                </a:lnTo>
                <a:lnTo>
                  <a:pt x="2452450" y="112348"/>
                </a:lnTo>
                <a:cubicBezTo>
                  <a:pt x="2449751" y="112356"/>
                  <a:pt x="2447528" y="113007"/>
                  <a:pt x="2445782" y="114302"/>
                </a:cubicBezTo>
                <a:cubicBezTo>
                  <a:pt x="2444036" y="115597"/>
                  <a:pt x="2442956" y="117487"/>
                  <a:pt x="2442544" y="119972"/>
                </a:cubicBezTo>
                <a:lnTo>
                  <a:pt x="2415112" y="260564"/>
                </a:lnTo>
                <a:cubicBezTo>
                  <a:pt x="2410413" y="282671"/>
                  <a:pt x="2402327" y="300322"/>
                  <a:pt x="2390854" y="313517"/>
                </a:cubicBezTo>
                <a:cubicBezTo>
                  <a:pt x="2379382" y="326711"/>
                  <a:pt x="2366047" y="336201"/>
                  <a:pt x="2350850" y="341985"/>
                </a:cubicBezTo>
                <a:cubicBezTo>
                  <a:pt x="2335652" y="347769"/>
                  <a:pt x="2320115" y="350598"/>
                  <a:pt x="2304241" y="350473"/>
                </a:cubicBezTo>
                <a:cubicBezTo>
                  <a:pt x="2282887" y="349926"/>
                  <a:pt x="2266008" y="347310"/>
                  <a:pt x="2253602" y="342625"/>
                </a:cubicBezTo>
                <a:cubicBezTo>
                  <a:pt x="2241196" y="337939"/>
                  <a:pt x="2233454" y="334467"/>
                  <a:pt x="2230374" y="332207"/>
                </a:cubicBezTo>
                <a:lnTo>
                  <a:pt x="2249798" y="298310"/>
                </a:lnTo>
                <a:cubicBezTo>
                  <a:pt x="2249972" y="298835"/>
                  <a:pt x="2254666" y="300932"/>
                  <a:pt x="2263882" y="304604"/>
                </a:cubicBezTo>
                <a:cubicBezTo>
                  <a:pt x="2273098" y="308275"/>
                  <a:pt x="2285788" y="310372"/>
                  <a:pt x="2301955" y="310897"/>
                </a:cubicBezTo>
                <a:cubicBezTo>
                  <a:pt x="2318171" y="311183"/>
                  <a:pt x="2332030" y="307369"/>
                  <a:pt x="2343531" y="299457"/>
                </a:cubicBezTo>
                <a:cubicBezTo>
                  <a:pt x="2355033" y="291545"/>
                  <a:pt x="2362891" y="277819"/>
                  <a:pt x="2367106" y="258281"/>
                </a:cubicBezTo>
                <a:cubicBezTo>
                  <a:pt x="2368479" y="251994"/>
                  <a:pt x="2369638" y="247253"/>
                  <a:pt x="2370582" y="244058"/>
                </a:cubicBezTo>
                <a:cubicBezTo>
                  <a:pt x="2371527" y="240863"/>
                  <a:pt x="2372019" y="239261"/>
                  <a:pt x="2372059" y="239253"/>
                </a:cubicBezTo>
                <a:lnTo>
                  <a:pt x="2371677" y="239253"/>
                </a:lnTo>
                <a:cubicBezTo>
                  <a:pt x="2364708" y="248054"/>
                  <a:pt x="2356739" y="254809"/>
                  <a:pt x="2347770" y="259518"/>
                </a:cubicBezTo>
                <a:cubicBezTo>
                  <a:pt x="2338801" y="264227"/>
                  <a:pt x="2328355" y="266606"/>
                  <a:pt x="2316433" y="266653"/>
                </a:cubicBezTo>
                <a:cubicBezTo>
                  <a:pt x="2291997" y="266195"/>
                  <a:pt x="2273465" y="258644"/>
                  <a:pt x="2260839" y="244003"/>
                </a:cubicBezTo>
                <a:cubicBezTo>
                  <a:pt x="2248212" y="229361"/>
                  <a:pt x="2241867" y="210378"/>
                  <a:pt x="2241804" y="187055"/>
                </a:cubicBezTo>
                <a:cubicBezTo>
                  <a:pt x="2241853" y="168591"/>
                  <a:pt x="2245858" y="150597"/>
                  <a:pt x="2253817" y="133074"/>
                </a:cubicBezTo>
                <a:cubicBezTo>
                  <a:pt x="2261777" y="115551"/>
                  <a:pt x="2273397" y="101035"/>
                  <a:pt x="2288679" y="89526"/>
                </a:cubicBezTo>
                <a:cubicBezTo>
                  <a:pt x="2303961" y="78017"/>
                  <a:pt x="2322610" y="72052"/>
                  <a:pt x="2344626" y="71629"/>
                </a:cubicBezTo>
                <a:close/>
                <a:moveTo>
                  <a:pt x="1562858" y="71629"/>
                </a:moveTo>
                <a:cubicBezTo>
                  <a:pt x="1574061" y="71598"/>
                  <a:pt x="1584863" y="73097"/>
                  <a:pt x="1595263" y="76125"/>
                </a:cubicBezTo>
                <a:cubicBezTo>
                  <a:pt x="1605663" y="79153"/>
                  <a:pt x="1613928" y="83894"/>
                  <a:pt x="1620055" y="90348"/>
                </a:cubicBezTo>
                <a:cubicBezTo>
                  <a:pt x="1626183" y="96802"/>
                  <a:pt x="1628438" y="105152"/>
                  <a:pt x="1626823" y="115399"/>
                </a:cubicBezTo>
                <a:lnTo>
                  <a:pt x="1622631" y="136743"/>
                </a:lnTo>
                <a:lnTo>
                  <a:pt x="1581136" y="136743"/>
                </a:lnTo>
                <a:lnTo>
                  <a:pt x="1583039" y="125309"/>
                </a:lnTo>
                <a:cubicBezTo>
                  <a:pt x="1583634" y="118821"/>
                  <a:pt x="1580922" y="114549"/>
                  <a:pt x="1574901" y="112493"/>
                </a:cubicBezTo>
                <a:cubicBezTo>
                  <a:pt x="1568880" y="110436"/>
                  <a:pt x="1562832" y="109499"/>
                  <a:pt x="1556755" y="109681"/>
                </a:cubicBezTo>
                <a:cubicBezTo>
                  <a:pt x="1547013" y="109681"/>
                  <a:pt x="1539035" y="111397"/>
                  <a:pt x="1532821" y="114827"/>
                </a:cubicBezTo>
                <a:cubicBezTo>
                  <a:pt x="1526607" y="118258"/>
                  <a:pt x="1523397" y="123403"/>
                  <a:pt x="1523191" y="130264"/>
                </a:cubicBezTo>
                <a:cubicBezTo>
                  <a:pt x="1523667" y="138243"/>
                  <a:pt x="1528429" y="144248"/>
                  <a:pt x="1537478" y="148278"/>
                </a:cubicBezTo>
                <a:cubicBezTo>
                  <a:pt x="1546527" y="152309"/>
                  <a:pt x="1557004" y="156230"/>
                  <a:pt x="1568911" y="160040"/>
                </a:cubicBezTo>
                <a:cubicBezTo>
                  <a:pt x="1580817" y="163851"/>
                  <a:pt x="1591294" y="169415"/>
                  <a:pt x="1600343" y="176733"/>
                </a:cubicBezTo>
                <a:cubicBezTo>
                  <a:pt x="1609392" y="184051"/>
                  <a:pt x="1614154" y="194987"/>
                  <a:pt x="1614631" y="209541"/>
                </a:cubicBezTo>
                <a:cubicBezTo>
                  <a:pt x="1614164" y="229603"/>
                  <a:pt x="1605676" y="245471"/>
                  <a:pt x="1589165" y="257145"/>
                </a:cubicBezTo>
                <a:cubicBezTo>
                  <a:pt x="1572655" y="268819"/>
                  <a:pt x="1550917" y="274782"/>
                  <a:pt x="1523953" y="275035"/>
                </a:cubicBezTo>
                <a:cubicBezTo>
                  <a:pt x="1512487" y="275106"/>
                  <a:pt x="1500694" y="273527"/>
                  <a:pt x="1488575" y="270299"/>
                </a:cubicBezTo>
                <a:cubicBezTo>
                  <a:pt x="1476456" y="267071"/>
                  <a:pt x="1466578" y="261770"/>
                  <a:pt x="1458943" y="254397"/>
                </a:cubicBezTo>
                <a:cubicBezTo>
                  <a:pt x="1451308" y="247023"/>
                  <a:pt x="1448482" y="237153"/>
                  <a:pt x="1450467" y="224786"/>
                </a:cubicBezTo>
                <a:lnTo>
                  <a:pt x="1454277" y="205729"/>
                </a:lnTo>
                <a:lnTo>
                  <a:pt x="1495406" y="205729"/>
                </a:lnTo>
                <a:lnTo>
                  <a:pt x="1493502" y="215639"/>
                </a:lnTo>
                <a:cubicBezTo>
                  <a:pt x="1492499" y="221787"/>
                  <a:pt x="1494083" y="226431"/>
                  <a:pt x="1498254" y="229572"/>
                </a:cubicBezTo>
                <a:cubicBezTo>
                  <a:pt x="1502425" y="232713"/>
                  <a:pt x="1507590" y="234816"/>
                  <a:pt x="1513750" y="235882"/>
                </a:cubicBezTo>
                <a:cubicBezTo>
                  <a:pt x="1519910" y="236947"/>
                  <a:pt x="1525472" y="237441"/>
                  <a:pt x="1530437" y="237364"/>
                </a:cubicBezTo>
                <a:cubicBezTo>
                  <a:pt x="1541808" y="237261"/>
                  <a:pt x="1550724" y="235180"/>
                  <a:pt x="1557184" y="231123"/>
                </a:cubicBezTo>
                <a:cubicBezTo>
                  <a:pt x="1563644" y="227065"/>
                  <a:pt x="1566934" y="221650"/>
                  <a:pt x="1567053" y="214877"/>
                </a:cubicBezTo>
                <a:cubicBezTo>
                  <a:pt x="1566579" y="207168"/>
                  <a:pt x="1561836" y="201241"/>
                  <a:pt x="1552825" y="197094"/>
                </a:cubicBezTo>
                <a:cubicBezTo>
                  <a:pt x="1543814" y="192947"/>
                  <a:pt x="1533380" y="188806"/>
                  <a:pt x="1521524" y="184671"/>
                </a:cubicBezTo>
                <a:cubicBezTo>
                  <a:pt x="1509667" y="180536"/>
                  <a:pt x="1499233" y="174633"/>
                  <a:pt x="1490222" y="166960"/>
                </a:cubicBezTo>
                <a:cubicBezTo>
                  <a:pt x="1481211" y="159288"/>
                  <a:pt x="1476468" y="148072"/>
                  <a:pt x="1475994" y="133313"/>
                </a:cubicBezTo>
                <a:cubicBezTo>
                  <a:pt x="1476262" y="119242"/>
                  <a:pt x="1480548" y="107648"/>
                  <a:pt x="1488854" y="98531"/>
                </a:cubicBezTo>
                <a:cubicBezTo>
                  <a:pt x="1497159" y="89414"/>
                  <a:pt x="1507880" y="82646"/>
                  <a:pt x="1521016" y="78226"/>
                </a:cubicBezTo>
                <a:cubicBezTo>
                  <a:pt x="1534152" y="73807"/>
                  <a:pt x="1548099" y="71607"/>
                  <a:pt x="1562858" y="71629"/>
                </a:cubicBezTo>
                <a:close/>
                <a:moveTo>
                  <a:pt x="1362441" y="71629"/>
                </a:moveTo>
                <a:cubicBezTo>
                  <a:pt x="1388328" y="72000"/>
                  <a:pt x="1407690" y="78868"/>
                  <a:pt x="1420525" y="92235"/>
                </a:cubicBezTo>
                <a:cubicBezTo>
                  <a:pt x="1433359" y="105602"/>
                  <a:pt x="1439768" y="123242"/>
                  <a:pt x="1439752" y="145155"/>
                </a:cubicBezTo>
                <a:cubicBezTo>
                  <a:pt x="1439482" y="153943"/>
                  <a:pt x="1438404" y="161873"/>
                  <a:pt x="1436516" y="168943"/>
                </a:cubicBezTo>
                <a:cubicBezTo>
                  <a:pt x="1434629" y="176014"/>
                  <a:pt x="1433550" y="179755"/>
                  <a:pt x="1433281" y="180166"/>
                </a:cubicBezTo>
                <a:lnTo>
                  <a:pt x="1299544" y="180166"/>
                </a:lnTo>
                <a:cubicBezTo>
                  <a:pt x="1299497" y="180246"/>
                  <a:pt x="1299306" y="181231"/>
                  <a:pt x="1298972" y="183121"/>
                </a:cubicBezTo>
                <a:cubicBezTo>
                  <a:pt x="1298639" y="185012"/>
                  <a:pt x="1298448" y="187332"/>
                  <a:pt x="1298401" y="190081"/>
                </a:cubicBezTo>
                <a:cubicBezTo>
                  <a:pt x="1298504" y="203102"/>
                  <a:pt x="1302776" y="213668"/>
                  <a:pt x="1311218" y="221779"/>
                </a:cubicBezTo>
                <a:cubicBezTo>
                  <a:pt x="1319660" y="229891"/>
                  <a:pt x="1331652" y="234070"/>
                  <a:pt x="1347193" y="234316"/>
                </a:cubicBezTo>
                <a:cubicBezTo>
                  <a:pt x="1357777" y="234052"/>
                  <a:pt x="1367610" y="232207"/>
                  <a:pt x="1376694" y="228779"/>
                </a:cubicBezTo>
                <a:cubicBezTo>
                  <a:pt x="1385778" y="225352"/>
                  <a:pt x="1393125" y="221925"/>
                  <a:pt x="1398736" y="218497"/>
                </a:cubicBezTo>
                <a:cubicBezTo>
                  <a:pt x="1404347" y="215070"/>
                  <a:pt x="1407234" y="213225"/>
                  <a:pt x="1407399" y="212961"/>
                </a:cubicBezTo>
                <a:lnTo>
                  <a:pt x="1420340" y="249538"/>
                </a:lnTo>
                <a:cubicBezTo>
                  <a:pt x="1420190" y="249853"/>
                  <a:pt x="1416767" y="252056"/>
                  <a:pt x="1410073" y="256149"/>
                </a:cubicBezTo>
                <a:cubicBezTo>
                  <a:pt x="1403378" y="260241"/>
                  <a:pt x="1394311" y="264333"/>
                  <a:pt x="1382873" y="268425"/>
                </a:cubicBezTo>
                <a:cubicBezTo>
                  <a:pt x="1371435" y="272517"/>
                  <a:pt x="1358525" y="274720"/>
                  <a:pt x="1344144" y="275035"/>
                </a:cubicBezTo>
                <a:cubicBezTo>
                  <a:pt x="1313700" y="274490"/>
                  <a:pt x="1290383" y="266447"/>
                  <a:pt x="1274192" y="250907"/>
                </a:cubicBezTo>
                <a:cubicBezTo>
                  <a:pt x="1258000" y="235366"/>
                  <a:pt x="1249829" y="215599"/>
                  <a:pt x="1249680" y="191606"/>
                </a:cubicBezTo>
                <a:cubicBezTo>
                  <a:pt x="1249872" y="169377"/>
                  <a:pt x="1254817" y="149245"/>
                  <a:pt x="1264514" y="131210"/>
                </a:cubicBezTo>
                <a:cubicBezTo>
                  <a:pt x="1274211" y="113175"/>
                  <a:pt x="1287509" y="98801"/>
                  <a:pt x="1304406" y="88089"/>
                </a:cubicBezTo>
                <a:cubicBezTo>
                  <a:pt x="1321303" y="77376"/>
                  <a:pt x="1340648" y="71890"/>
                  <a:pt x="1362441" y="71629"/>
                </a:cubicBezTo>
                <a:close/>
                <a:moveTo>
                  <a:pt x="1010016" y="71629"/>
                </a:moveTo>
                <a:cubicBezTo>
                  <a:pt x="1035904" y="72000"/>
                  <a:pt x="1055265" y="78868"/>
                  <a:pt x="1068100" y="92235"/>
                </a:cubicBezTo>
                <a:cubicBezTo>
                  <a:pt x="1080934" y="105602"/>
                  <a:pt x="1087343" y="123242"/>
                  <a:pt x="1087326" y="145155"/>
                </a:cubicBezTo>
                <a:cubicBezTo>
                  <a:pt x="1087057" y="153943"/>
                  <a:pt x="1085978" y="161873"/>
                  <a:pt x="1084091" y="168943"/>
                </a:cubicBezTo>
                <a:cubicBezTo>
                  <a:pt x="1082204" y="176014"/>
                  <a:pt x="1081125" y="179755"/>
                  <a:pt x="1080856" y="180166"/>
                </a:cubicBezTo>
                <a:lnTo>
                  <a:pt x="947119" y="180166"/>
                </a:lnTo>
                <a:cubicBezTo>
                  <a:pt x="947071" y="180246"/>
                  <a:pt x="946881" y="181231"/>
                  <a:pt x="946547" y="183121"/>
                </a:cubicBezTo>
                <a:cubicBezTo>
                  <a:pt x="946214" y="185012"/>
                  <a:pt x="946023" y="187332"/>
                  <a:pt x="945976" y="190081"/>
                </a:cubicBezTo>
                <a:cubicBezTo>
                  <a:pt x="946079" y="203102"/>
                  <a:pt x="950351" y="213668"/>
                  <a:pt x="958793" y="221779"/>
                </a:cubicBezTo>
                <a:cubicBezTo>
                  <a:pt x="967235" y="229891"/>
                  <a:pt x="979227" y="234070"/>
                  <a:pt x="994768" y="234316"/>
                </a:cubicBezTo>
                <a:cubicBezTo>
                  <a:pt x="1005352" y="234052"/>
                  <a:pt x="1015185" y="232207"/>
                  <a:pt x="1024269" y="228779"/>
                </a:cubicBezTo>
                <a:cubicBezTo>
                  <a:pt x="1033353" y="225352"/>
                  <a:pt x="1040700" y="221925"/>
                  <a:pt x="1046311" y="218497"/>
                </a:cubicBezTo>
                <a:cubicBezTo>
                  <a:pt x="1051922" y="215070"/>
                  <a:pt x="1054809" y="213225"/>
                  <a:pt x="1054974" y="212961"/>
                </a:cubicBezTo>
                <a:lnTo>
                  <a:pt x="1067915" y="249538"/>
                </a:lnTo>
                <a:cubicBezTo>
                  <a:pt x="1067765" y="249853"/>
                  <a:pt x="1064342" y="252056"/>
                  <a:pt x="1057648" y="256149"/>
                </a:cubicBezTo>
                <a:cubicBezTo>
                  <a:pt x="1050953" y="260241"/>
                  <a:pt x="1041886" y="264333"/>
                  <a:pt x="1030448" y="268425"/>
                </a:cubicBezTo>
                <a:cubicBezTo>
                  <a:pt x="1019009" y="272517"/>
                  <a:pt x="1006100" y="274720"/>
                  <a:pt x="991718" y="275035"/>
                </a:cubicBezTo>
                <a:cubicBezTo>
                  <a:pt x="961275" y="274490"/>
                  <a:pt x="937958" y="266447"/>
                  <a:pt x="921766" y="250907"/>
                </a:cubicBezTo>
                <a:cubicBezTo>
                  <a:pt x="905575" y="235366"/>
                  <a:pt x="897404" y="215599"/>
                  <a:pt x="897255" y="191606"/>
                </a:cubicBezTo>
                <a:cubicBezTo>
                  <a:pt x="897447" y="169377"/>
                  <a:pt x="902392" y="149245"/>
                  <a:pt x="912089" y="131210"/>
                </a:cubicBezTo>
                <a:cubicBezTo>
                  <a:pt x="921786" y="113175"/>
                  <a:pt x="935084" y="98801"/>
                  <a:pt x="951981" y="88089"/>
                </a:cubicBezTo>
                <a:cubicBezTo>
                  <a:pt x="968878" y="77376"/>
                  <a:pt x="988223" y="71890"/>
                  <a:pt x="1010016" y="71629"/>
                </a:cubicBezTo>
                <a:close/>
                <a:moveTo>
                  <a:pt x="545200" y="71629"/>
                </a:moveTo>
                <a:cubicBezTo>
                  <a:pt x="556855" y="71542"/>
                  <a:pt x="567957" y="73323"/>
                  <a:pt x="578506" y="76972"/>
                </a:cubicBezTo>
                <a:cubicBezTo>
                  <a:pt x="589055" y="80621"/>
                  <a:pt x="597700" y="86662"/>
                  <a:pt x="604439" y="95094"/>
                </a:cubicBezTo>
                <a:cubicBezTo>
                  <a:pt x="611179" y="103526"/>
                  <a:pt x="614661" y="114873"/>
                  <a:pt x="614886" y="129134"/>
                </a:cubicBezTo>
                <a:cubicBezTo>
                  <a:pt x="614689" y="137023"/>
                  <a:pt x="613308" y="146918"/>
                  <a:pt x="610742" y="158820"/>
                </a:cubicBezTo>
                <a:cubicBezTo>
                  <a:pt x="608176" y="170723"/>
                  <a:pt x="605610" y="182307"/>
                  <a:pt x="603045" y="193574"/>
                </a:cubicBezTo>
                <a:cubicBezTo>
                  <a:pt x="600479" y="204840"/>
                  <a:pt x="599098" y="213463"/>
                  <a:pt x="598900" y="219443"/>
                </a:cubicBezTo>
                <a:cubicBezTo>
                  <a:pt x="598964" y="225267"/>
                  <a:pt x="600455" y="229350"/>
                  <a:pt x="603373" y="231694"/>
                </a:cubicBezTo>
                <a:cubicBezTo>
                  <a:pt x="606291" y="234037"/>
                  <a:pt x="610256" y="235165"/>
                  <a:pt x="615268" y="235078"/>
                </a:cubicBezTo>
                <a:cubicBezTo>
                  <a:pt x="617617" y="235046"/>
                  <a:pt x="619585" y="234919"/>
                  <a:pt x="621173" y="234697"/>
                </a:cubicBezTo>
                <a:cubicBezTo>
                  <a:pt x="622760" y="234474"/>
                  <a:pt x="623586" y="234347"/>
                  <a:pt x="623649" y="234315"/>
                </a:cubicBezTo>
                <a:lnTo>
                  <a:pt x="616791" y="270465"/>
                </a:lnTo>
                <a:cubicBezTo>
                  <a:pt x="616831" y="270512"/>
                  <a:pt x="615229" y="270703"/>
                  <a:pt x="611985" y="271035"/>
                </a:cubicBezTo>
                <a:cubicBezTo>
                  <a:pt x="608742" y="271368"/>
                  <a:pt x="603619" y="271559"/>
                  <a:pt x="596617" y="271606"/>
                </a:cubicBezTo>
                <a:cubicBezTo>
                  <a:pt x="585594" y="271931"/>
                  <a:pt x="575758" y="269854"/>
                  <a:pt x="567108" y="265376"/>
                </a:cubicBezTo>
                <a:cubicBezTo>
                  <a:pt x="558459" y="260898"/>
                  <a:pt x="553190" y="252068"/>
                  <a:pt x="551299" y="238888"/>
                </a:cubicBezTo>
                <a:lnTo>
                  <a:pt x="550537" y="238888"/>
                </a:lnTo>
                <a:cubicBezTo>
                  <a:pt x="550619" y="239334"/>
                  <a:pt x="548082" y="242458"/>
                  <a:pt x="542927" y="248259"/>
                </a:cubicBezTo>
                <a:cubicBezTo>
                  <a:pt x="537771" y="254061"/>
                  <a:pt x="530265" y="259862"/>
                  <a:pt x="520408" y="265664"/>
                </a:cubicBezTo>
                <a:cubicBezTo>
                  <a:pt x="510550" y="271465"/>
                  <a:pt x="498611" y="274589"/>
                  <a:pt x="484588" y="275035"/>
                </a:cubicBezTo>
                <a:cubicBezTo>
                  <a:pt x="469279" y="275028"/>
                  <a:pt x="456302" y="270857"/>
                  <a:pt x="445660" y="262523"/>
                </a:cubicBezTo>
                <a:cubicBezTo>
                  <a:pt x="435017" y="254188"/>
                  <a:pt x="429466" y="241734"/>
                  <a:pt x="429006" y="225160"/>
                </a:cubicBezTo>
                <a:cubicBezTo>
                  <a:pt x="429275" y="210466"/>
                  <a:pt x="433569" y="198270"/>
                  <a:pt x="441890" y="188574"/>
                </a:cubicBezTo>
                <a:cubicBezTo>
                  <a:pt x="450211" y="178878"/>
                  <a:pt x="460945" y="171246"/>
                  <a:pt x="474094" y="165677"/>
                </a:cubicBezTo>
                <a:cubicBezTo>
                  <a:pt x="487243" y="160109"/>
                  <a:pt x="501194" y="156168"/>
                  <a:pt x="515948" y="153856"/>
                </a:cubicBezTo>
                <a:cubicBezTo>
                  <a:pt x="530701" y="151543"/>
                  <a:pt x="544645" y="150423"/>
                  <a:pt x="557780" y="150496"/>
                </a:cubicBezTo>
                <a:lnTo>
                  <a:pt x="564641" y="150496"/>
                </a:lnTo>
                <a:cubicBezTo>
                  <a:pt x="564737" y="150162"/>
                  <a:pt x="565118" y="148159"/>
                  <a:pt x="565785" y="144488"/>
                </a:cubicBezTo>
                <a:cubicBezTo>
                  <a:pt x="566452" y="140816"/>
                  <a:pt x="566833" y="137479"/>
                  <a:pt x="566928" y="134475"/>
                </a:cubicBezTo>
                <a:cubicBezTo>
                  <a:pt x="566904" y="126798"/>
                  <a:pt x="564284" y="120886"/>
                  <a:pt x="559066" y="116737"/>
                </a:cubicBezTo>
                <a:cubicBezTo>
                  <a:pt x="553848" y="112589"/>
                  <a:pt x="546177" y="110491"/>
                  <a:pt x="536051" y="110443"/>
                </a:cubicBezTo>
                <a:cubicBezTo>
                  <a:pt x="526335" y="110665"/>
                  <a:pt x="517092" y="112214"/>
                  <a:pt x="508322" y="115091"/>
                </a:cubicBezTo>
                <a:cubicBezTo>
                  <a:pt x="499552" y="117969"/>
                  <a:pt x="492370" y="120846"/>
                  <a:pt x="486777" y="123723"/>
                </a:cubicBezTo>
                <a:cubicBezTo>
                  <a:pt x="481184" y="126601"/>
                  <a:pt x="478294" y="128150"/>
                  <a:pt x="478108" y="128372"/>
                </a:cubicBezTo>
                <a:lnTo>
                  <a:pt x="467068" y="92558"/>
                </a:lnTo>
                <a:cubicBezTo>
                  <a:pt x="467256" y="92300"/>
                  <a:pt x="470902" y="90491"/>
                  <a:pt x="478006" y="87132"/>
                </a:cubicBezTo>
                <a:cubicBezTo>
                  <a:pt x="485110" y="83773"/>
                  <a:pt x="494544" y="80414"/>
                  <a:pt x="506307" y="77055"/>
                </a:cubicBezTo>
                <a:cubicBezTo>
                  <a:pt x="518070" y="73696"/>
                  <a:pt x="531034" y="71887"/>
                  <a:pt x="545200" y="71629"/>
                </a:cubicBezTo>
                <a:close/>
                <a:moveTo>
                  <a:pt x="2011650" y="43387"/>
                </a:moveTo>
                <a:cubicBezTo>
                  <a:pt x="2011650" y="43538"/>
                  <a:pt x="2010888" y="45809"/>
                  <a:pt x="2009365" y="50201"/>
                </a:cubicBezTo>
                <a:cubicBezTo>
                  <a:pt x="2007841" y="54592"/>
                  <a:pt x="2005555" y="60199"/>
                  <a:pt x="2002508" y="67021"/>
                </a:cubicBezTo>
                <a:lnTo>
                  <a:pt x="1961748" y="143638"/>
                </a:lnTo>
                <a:lnTo>
                  <a:pt x="2023840" y="143638"/>
                </a:lnTo>
                <a:lnTo>
                  <a:pt x="2013555" y="67021"/>
                </a:lnTo>
                <a:cubicBezTo>
                  <a:pt x="2012857" y="60199"/>
                  <a:pt x="2012539" y="54592"/>
                  <a:pt x="2012603" y="50201"/>
                </a:cubicBezTo>
                <a:cubicBezTo>
                  <a:pt x="2012666" y="45809"/>
                  <a:pt x="2012729" y="43538"/>
                  <a:pt x="2012793" y="43387"/>
                </a:cubicBezTo>
                <a:close/>
                <a:moveTo>
                  <a:pt x="126492" y="39958"/>
                </a:moveTo>
                <a:lnTo>
                  <a:pt x="89535" y="230506"/>
                </a:lnTo>
                <a:lnTo>
                  <a:pt x="125349" y="230506"/>
                </a:lnTo>
                <a:cubicBezTo>
                  <a:pt x="135398" y="230522"/>
                  <a:pt x="144732" y="229633"/>
                  <a:pt x="153353" y="227838"/>
                </a:cubicBezTo>
                <a:cubicBezTo>
                  <a:pt x="161973" y="226044"/>
                  <a:pt x="170164" y="223249"/>
                  <a:pt x="177927" y="219454"/>
                </a:cubicBezTo>
                <a:cubicBezTo>
                  <a:pt x="196636" y="209689"/>
                  <a:pt x="211415" y="195207"/>
                  <a:pt x="222266" y="176010"/>
                </a:cubicBezTo>
                <a:cubicBezTo>
                  <a:pt x="233117" y="156812"/>
                  <a:pt x="238657" y="135471"/>
                  <a:pt x="238887" y="111986"/>
                </a:cubicBezTo>
                <a:cubicBezTo>
                  <a:pt x="238824" y="95242"/>
                  <a:pt x="235712" y="81475"/>
                  <a:pt x="229553" y="70685"/>
                </a:cubicBezTo>
                <a:cubicBezTo>
                  <a:pt x="223393" y="59895"/>
                  <a:pt x="214567" y="51940"/>
                  <a:pt x="203073" y="46819"/>
                </a:cubicBezTo>
                <a:cubicBezTo>
                  <a:pt x="197207" y="44366"/>
                  <a:pt x="190937" y="42603"/>
                  <a:pt x="184261" y="41531"/>
                </a:cubicBezTo>
                <a:cubicBezTo>
                  <a:pt x="177586" y="40459"/>
                  <a:pt x="170267" y="39934"/>
                  <a:pt x="162306" y="39958"/>
                </a:cubicBezTo>
                <a:close/>
                <a:moveTo>
                  <a:pt x="1162015" y="23242"/>
                </a:moveTo>
                <a:lnTo>
                  <a:pt x="1208485" y="23242"/>
                </a:lnTo>
                <a:lnTo>
                  <a:pt x="1198198" y="76201"/>
                </a:lnTo>
                <a:lnTo>
                  <a:pt x="1242775" y="76201"/>
                </a:lnTo>
                <a:lnTo>
                  <a:pt x="1235917" y="112348"/>
                </a:lnTo>
                <a:lnTo>
                  <a:pt x="1191340" y="112348"/>
                </a:lnTo>
                <a:lnTo>
                  <a:pt x="1175719" y="193914"/>
                </a:lnTo>
                <a:cubicBezTo>
                  <a:pt x="1175338" y="196265"/>
                  <a:pt x="1175052" y="198615"/>
                  <a:pt x="1174861" y="200966"/>
                </a:cubicBezTo>
                <a:cubicBezTo>
                  <a:pt x="1174671" y="203316"/>
                  <a:pt x="1174575" y="205285"/>
                  <a:pt x="1174575" y="206873"/>
                </a:cubicBezTo>
                <a:cubicBezTo>
                  <a:pt x="1174964" y="217808"/>
                  <a:pt x="1178282" y="225002"/>
                  <a:pt x="1184529" y="228456"/>
                </a:cubicBezTo>
                <a:cubicBezTo>
                  <a:pt x="1190776" y="231910"/>
                  <a:pt x="1197618" y="233483"/>
                  <a:pt x="1205055" y="233173"/>
                </a:cubicBezTo>
                <a:cubicBezTo>
                  <a:pt x="1208167" y="233141"/>
                  <a:pt x="1210707" y="233014"/>
                  <a:pt x="1212676" y="232792"/>
                </a:cubicBezTo>
                <a:cubicBezTo>
                  <a:pt x="1214644" y="232569"/>
                  <a:pt x="1215660" y="232442"/>
                  <a:pt x="1215723" y="232411"/>
                </a:cubicBezTo>
                <a:lnTo>
                  <a:pt x="1208103" y="271227"/>
                </a:lnTo>
                <a:cubicBezTo>
                  <a:pt x="1207921" y="271274"/>
                  <a:pt x="1206381" y="271464"/>
                  <a:pt x="1203484" y="271797"/>
                </a:cubicBezTo>
                <a:cubicBezTo>
                  <a:pt x="1200587" y="272130"/>
                  <a:pt x="1197428" y="272321"/>
                  <a:pt x="1194007" y="272368"/>
                </a:cubicBezTo>
                <a:cubicBezTo>
                  <a:pt x="1182126" y="272479"/>
                  <a:pt x="1170979" y="270735"/>
                  <a:pt x="1160568" y="267138"/>
                </a:cubicBezTo>
                <a:cubicBezTo>
                  <a:pt x="1150157" y="263541"/>
                  <a:pt x="1141692" y="257426"/>
                  <a:pt x="1135174" y="248794"/>
                </a:cubicBezTo>
                <a:cubicBezTo>
                  <a:pt x="1128655" y="240161"/>
                  <a:pt x="1125295" y="228348"/>
                  <a:pt x="1125093" y="213353"/>
                </a:cubicBezTo>
                <a:cubicBezTo>
                  <a:pt x="1125101" y="210677"/>
                  <a:pt x="1125276" y="207834"/>
                  <a:pt x="1125616" y="204825"/>
                </a:cubicBezTo>
                <a:cubicBezTo>
                  <a:pt x="1125957" y="201815"/>
                  <a:pt x="1126417" y="198687"/>
                  <a:pt x="1126996" y="195439"/>
                </a:cubicBezTo>
                <a:lnTo>
                  <a:pt x="1143364" y="112348"/>
                </a:lnTo>
                <a:lnTo>
                  <a:pt x="1113282" y="112348"/>
                </a:lnTo>
                <a:lnTo>
                  <a:pt x="1120521" y="76201"/>
                </a:lnTo>
                <a:lnTo>
                  <a:pt x="1151737" y="76201"/>
                </a:lnTo>
                <a:close/>
                <a:moveTo>
                  <a:pt x="3308211" y="1"/>
                </a:moveTo>
                <a:lnTo>
                  <a:pt x="3386280" y="1"/>
                </a:lnTo>
                <a:lnTo>
                  <a:pt x="3347037" y="204210"/>
                </a:lnTo>
                <a:cubicBezTo>
                  <a:pt x="3346458" y="206750"/>
                  <a:pt x="3345998" y="209291"/>
                  <a:pt x="3345657" y="211832"/>
                </a:cubicBezTo>
                <a:cubicBezTo>
                  <a:pt x="3345315" y="214372"/>
                  <a:pt x="3345140" y="216532"/>
                  <a:pt x="3345132" y="218310"/>
                </a:cubicBezTo>
                <a:cubicBezTo>
                  <a:pt x="3345196" y="224082"/>
                  <a:pt x="3346688" y="227973"/>
                  <a:pt x="3349609" y="229981"/>
                </a:cubicBezTo>
                <a:cubicBezTo>
                  <a:pt x="3352530" y="231990"/>
                  <a:pt x="3356499" y="232927"/>
                  <a:pt x="3361516" y="232792"/>
                </a:cubicBezTo>
                <a:cubicBezTo>
                  <a:pt x="3364214" y="232776"/>
                  <a:pt x="3366342" y="232712"/>
                  <a:pt x="3367897" y="232601"/>
                </a:cubicBezTo>
                <a:cubicBezTo>
                  <a:pt x="3369453" y="232490"/>
                  <a:pt x="3370247" y="232427"/>
                  <a:pt x="3370279" y="232411"/>
                </a:cubicBezTo>
                <a:lnTo>
                  <a:pt x="3362658" y="270846"/>
                </a:lnTo>
                <a:cubicBezTo>
                  <a:pt x="3362508" y="270893"/>
                  <a:pt x="3360809" y="271083"/>
                  <a:pt x="3357563" y="271416"/>
                </a:cubicBezTo>
                <a:cubicBezTo>
                  <a:pt x="3354316" y="271749"/>
                  <a:pt x="3350427" y="271940"/>
                  <a:pt x="3345895" y="271987"/>
                </a:cubicBezTo>
                <a:cubicBezTo>
                  <a:pt x="3337960" y="272154"/>
                  <a:pt x="3330145" y="271228"/>
                  <a:pt x="3322450" y="269211"/>
                </a:cubicBezTo>
                <a:cubicBezTo>
                  <a:pt x="3314754" y="267193"/>
                  <a:pt x="3308349" y="263081"/>
                  <a:pt x="3303234" y="256877"/>
                </a:cubicBezTo>
                <a:cubicBezTo>
                  <a:pt x="3298119" y="250672"/>
                  <a:pt x="3295464" y="241374"/>
                  <a:pt x="3295269" y="228981"/>
                </a:cubicBezTo>
                <a:cubicBezTo>
                  <a:pt x="3295269" y="226115"/>
                  <a:pt x="3295459" y="222987"/>
                  <a:pt x="3295840" y="219597"/>
                </a:cubicBezTo>
                <a:cubicBezTo>
                  <a:pt x="3296221" y="216206"/>
                  <a:pt x="3296792" y="212602"/>
                  <a:pt x="3297553" y="208783"/>
                </a:cubicBezTo>
                <a:lnTo>
                  <a:pt x="3331049" y="36148"/>
                </a:lnTo>
                <a:lnTo>
                  <a:pt x="3300979" y="36148"/>
                </a:lnTo>
                <a:close/>
                <a:moveTo>
                  <a:pt x="2852547" y="1"/>
                </a:moveTo>
                <a:lnTo>
                  <a:pt x="2930652" y="1"/>
                </a:lnTo>
                <a:lnTo>
                  <a:pt x="2914650" y="82285"/>
                </a:lnTo>
                <a:cubicBezTo>
                  <a:pt x="2913626" y="87176"/>
                  <a:pt x="2912626" y="91283"/>
                  <a:pt x="2911650" y="94605"/>
                </a:cubicBezTo>
                <a:cubicBezTo>
                  <a:pt x="2910673" y="97927"/>
                  <a:pt x="2910150" y="99656"/>
                  <a:pt x="2910078" y="99790"/>
                </a:cubicBezTo>
                <a:lnTo>
                  <a:pt x="2910840" y="99790"/>
                </a:lnTo>
                <a:cubicBezTo>
                  <a:pt x="2917722" y="91291"/>
                  <a:pt x="2926437" y="84504"/>
                  <a:pt x="2936986" y="79430"/>
                </a:cubicBezTo>
                <a:cubicBezTo>
                  <a:pt x="2947535" y="74356"/>
                  <a:pt x="2958632" y="71756"/>
                  <a:pt x="2970276" y="71629"/>
                </a:cubicBezTo>
                <a:cubicBezTo>
                  <a:pt x="2993664" y="71921"/>
                  <a:pt x="3011720" y="79329"/>
                  <a:pt x="3024442" y="93852"/>
                </a:cubicBezTo>
                <a:cubicBezTo>
                  <a:pt x="3037163" y="108375"/>
                  <a:pt x="3043603" y="128262"/>
                  <a:pt x="3043761" y="153512"/>
                </a:cubicBezTo>
                <a:cubicBezTo>
                  <a:pt x="3043445" y="177691"/>
                  <a:pt x="3038242" y="198865"/>
                  <a:pt x="3028153" y="217035"/>
                </a:cubicBezTo>
                <a:cubicBezTo>
                  <a:pt x="3018064" y="235204"/>
                  <a:pt x="3004991" y="249372"/>
                  <a:pt x="2988933" y="259538"/>
                </a:cubicBezTo>
                <a:cubicBezTo>
                  <a:pt x="2972875" y="269703"/>
                  <a:pt x="2955734" y="274869"/>
                  <a:pt x="2937510" y="275035"/>
                </a:cubicBezTo>
                <a:cubicBezTo>
                  <a:pt x="2925461" y="275059"/>
                  <a:pt x="2914317" y="272538"/>
                  <a:pt x="2904077" y="267472"/>
                </a:cubicBezTo>
                <a:cubicBezTo>
                  <a:pt x="2893838" y="262406"/>
                  <a:pt x="2885932" y="254652"/>
                  <a:pt x="2880360" y="244210"/>
                </a:cubicBezTo>
                <a:lnTo>
                  <a:pt x="2879598" y="244210"/>
                </a:lnTo>
                <a:cubicBezTo>
                  <a:pt x="2879614" y="244329"/>
                  <a:pt x="2879487" y="245709"/>
                  <a:pt x="2879217" y="248349"/>
                </a:cubicBezTo>
                <a:cubicBezTo>
                  <a:pt x="2878947" y="250989"/>
                  <a:pt x="2878439" y="254176"/>
                  <a:pt x="2877693" y="257910"/>
                </a:cubicBezTo>
                <a:lnTo>
                  <a:pt x="2875407" y="270463"/>
                </a:lnTo>
                <a:lnTo>
                  <a:pt x="2830068" y="270463"/>
                </a:lnTo>
                <a:lnTo>
                  <a:pt x="2875407" y="36148"/>
                </a:lnTo>
                <a:lnTo>
                  <a:pt x="2845308" y="36148"/>
                </a:lnTo>
                <a:close/>
                <a:moveTo>
                  <a:pt x="2498586" y="1"/>
                </a:moveTo>
                <a:lnTo>
                  <a:pt x="2576656" y="1"/>
                </a:lnTo>
                <a:lnTo>
                  <a:pt x="2537413" y="204210"/>
                </a:lnTo>
                <a:cubicBezTo>
                  <a:pt x="2536833" y="206750"/>
                  <a:pt x="2536373" y="209291"/>
                  <a:pt x="2536032" y="211832"/>
                </a:cubicBezTo>
                <a:cubicBezTo>
                  <a:pt x="2535690" y="214372"/>
                  <a:pt x="2535515" y="216532"/>
                  <a:pt x="2535508" y="218310"/>
                </a:cubicBezTo>
                <a:cubicBezTo>
                  <a:pt x="2535571" y="224082"/>
                  <a:pt x="2537063" y="227973"/>
                  <a:pt x="2539984" y="229981"/>
                </a:cubicBezTo>
                <a:cubicBezTo>
                  <a:pt x="2542905" y="231990"/>
                  <a:pt x="2546874" y="232927"/>
                  <a:pt x="2551891" y="232792"/>
                </a:cubicBezTo>
                <a:cubicBezTo>
                  <a:pt x="2554589" y="232776"/>
                  <a:pt x="2556716" y="232712"/>
                  <a:pt x="2558272" y="232601"/>
                </a:cubicBezTo>
                <a:cubicBezTo>
                  <a:pt x="2559828" y="232490"/>
                  <a:pt x="2560621" y="232427"/>
                  <a:pt x="2560653" y="232411"/>
                </a:cubicBezTo>
                <a:lnTo>
                  <a:pt x="2553033" y="270846"/>
                </a:lnTo>
                <a:cubicBezTo>
                  <a:pt x="2552882" y="270893"/>
                  <a:pt x="2551184" y="271083"/>
                  <a:pt x="2547938" y="271416"/>
                </a:cubicBezTo>
                <a:cubicBezTo>
                  <a:pt x="2544691" y="271749"/>
                  <a:pt x="2540802" y="271940"/>
                  <a:pt x="2536270" y="271987"/>
                </a:cubicBezTo>
                <a:cubicBezTo>
                  <a:pt x="2528334" y="272154"/>
                  <a:pt x="2520520" y="271228"/>
                  <a:pt x="2512824" y="269211"/>
                </a:cubicBezTo>
                <a:cubicBezTo>
                  <a:pt x="2505129" y="267193"/>
                  <a:pt x="2498725" y="263081"/>
                  <a:pt x="2493609" y="256877"/>
                </a:cubicBezTo>
                <a:cubicBezTo>
                  <a:pt x="2488494" y="250672"/>
                  <a:pt x="2485839" y="241374"/>
                  <a:pt x="2485644" y="228981"/>
                </a:cubicBezTo>
                <a:cubicBezTo>
                  <a:pt x="2485644" y="226115"/>
                  <a:pt x="2485835" y="222987"/>
                  <a:pt x="2486215" y="219597"/>
                </a:cubicBezTo>
                <a:cubicBezTo>
                  <a:pt x="2486595" y="216206"/>
                  <a:pt x="2487167" y="212602"/>
                  <a:pt x="2487928" y="208783"/>
                </a:cubicBezTo>
                <a:lnTo>
                  <a:pt x="2521424" y="36148"/>
                </a:lnTo>
                <a:lnTo>
                  <a:pt x="2491354" y="36148"/>
                </a:lnTo>
                <a:close/>
                <a:moveTo>
                  <a:pt x="1991080" y="1"/>
                </a:moveTo>
                <a:lnTo>
                  <a:pt x="2047458" y="1"/>
                </a:lnTo>
                <a:lnTo>
                  <a:pt x="2083647" y="233173"/>
                </a:lnTo>
                <a:lnTo>
                  <a:pt x="2108025" y="233173"/>
                </a:lnTo>
                <a:lnTo>
                  <a:pt x="2100789" y="270463"/>
                </a:lnTo>
                <a:lnTo>
                  <a:pt x="2000984" y="270463"/>
                </a:lnTo>
                <a:lnTo>
                  <a:pt x="2008222" y="233173"/>
                </a:lnTo>
                <a:lnTo>
                  <a:pt x="2034887" y="233173"/>
                </a:lnTo>
                <a:lnTo>
                  <a:pt x="2028031" y="182452"/>
                </a:lnTo>
                <a:lnTo>
                  <a:pt x="1942701" y="182452"/>
                </a:lnTo>
                <a:lnTo>
                  <a:pt x="1916035" y="233173"/>
                </a:lnTo>
                <a:lnTo>
                  <a:pt x="1942701" y="233173"/>
                </a:lnTo>
                <a:lnTo>
                  <a:pt x="1935082" y="270463"/>
                </a:lnTo>
                <a:lnTo>
                  <a:pt x="1832991" y="270463"/>
                </a:lnTo>
                <a:lnTo>
                  <a:pt x="1840229" y="233173"/>
                </a:lnTo>
                <a:lnTo>
                  <a:pt x="1864609" y="233173"/>
                </a:lnTo>
                <a:close/>
                <a:moveTo>
                  <a:pt x="680847" y="1"/>
                </a:moveTo>
                <a:lnTo>
                  <a:pt x="758952" y="1"/>
                </a:lnTo>
                <a:lnTo>
                  <a:pt x="742950" y="82285"/>
                </a:lnTo>
                <a:cubicBezTo>
                  <a:pt x="741926" y="87176"/>
                  <a:pt x="740926" y="91283"/>
                  <a:pt x="739950" y="94605"/>
                </a:cubicBezTo>
                <a:cubicBezTo>
                  <a:pt x="738973" y="97927"/>
                  <a:pt x="738449" y="99656"/>
                  <a:pt x="738378" y="99790"/>
                </a:cubicBezTo>
                <a:lnTo>
                  <a:pt x="739140" y="99790"/>
                </a:lnTo>
                <a:cubicBezTo>
                  <a:pt x="746022" y="91291"/>
                  <a:pt x="754737" y="84504"/>
                  <a:pt x="765286" y="79430"/>
                </a:cubicBezTo>
                <a:cubicBezTo>
                  <a:pt x="775835" y="74356"/>
                  <a:pt x="786932" y="71756"/>
                  <a:pt x="798576" y="71629"/>
                </a:cubicBezTo>
                <a:cubicBezTo>
                  <a:pt x="821964" y="71921"/>
                  <a:pt x="840019" y="79329"/>
                  <a:pt x="852741" y="93852"/>
                </a:cubicBezTo>
                <a:cubicBezTo>
                  <a:pt x="865463" y="108375"/>
                  <a:pt x="871903" y="128262"/>
                  <a:pt x="872061" y="153512"/>
                </a:cubicBezTo>
                <a:cubicBezTo>
                  <a:pt x="871745" y="177691"/>
                  <a:pt x="866542" y="198865"/>
                  <a:pt x="856453" y="217035"/>
                </a:cubicBezTo>
                <a:cubicBezTo>
                  <a:pt x="846364" y="235204"/>
                  <a:pt x="833291" y="249372"/>
                  <a:pt x="817233" y="259538"/>
                </a:cubicBezTo>
                <a:cubicBezTo>
                  <a:pt x="801175" y="269703"/>
                  <a:pt x="784034" y="274869"/>
                  <a:pt x="765810" y="275035"/>
                </a:cubicBezTo>
                <a:cubicBezTo>
                  <a:pt x="753761" y="275059"/>
                  <a:pt x="742617" y="272538"/>
                  <a:pt x="732377" y="267472"/>
                </a:cubicBezTo>
                <a:cubicBezTo>
                  <a:pt x="722138" y="262406"/>
                  <a:pt x="714232" y="254652"/>
                  <a:pt x="708660" y="244210"/>
                </a:cubicBezTo>
                <a:lnTo>
                  <a:pt x="707898" y="244210"/>
                </a:lnTo>
                <a:cubicBezTo>
                  <a:pt x="707914" y="244329"/>
                  <a:pt x="707787" y="245709"/>
                  <a:pt x="707517" y="248349"/>
                </a:cubicBezTo>
                <a:cubicBezTo>
                  <a:pt x="707247" y="250989"/>
                  <a:pt x="706739" y="254176"/>
                  <a:pt x="705993" y="257910"/>
                </a:cubicBezTo>
                <a:lnTo>
                  <a:pt x="703707" y="270463"/>
                </a:lnTo>
                <a:lnTo>
                  <a:pt x="658368" y="270463"/>
                </a:lnTo>
                <a:lnTo>
                  <a:pt x="703707" y="36148"/>
                </a:lnTo>
                <a:lnTo>
                  <a:pt x="673608" y="36148"/>
                </a:lnTo>
                <a:close/>
                <a:moveTo>
                  <a:pt x="368022" y="1"/>
                </a:moveTo>
                <a:lnTo>
                  <a:pt x="416766" y="1"/>
                </a:lnTo>
                <a:lnTo>
                  <a:pt x="408388" y="43006"/>
                </a:lnTo>
                <a:lnTo>
                  <a:pt x="359643" y="43006"/>
                </a:lnTo>
                <a:close/>
                <a:moveTo>
                  <a:pt x="52197" y="1"/>
                </a:moveTo>
                <a:lnTo>
                  <a:pt x="164973" y="1"/>
                </a:lnTo>
                <a:cubicBezTo>
                  <a:pt x="177046" y="-23"/>
                  <a:pt x="187952" y="691"/>
                  <a:pt x="197691" y="2141"/>
                </a:cubicBezTo>
                <a:cubicBezTo>
                  <a:pt x="207431" y="3592"/>
                  <a:pt x="216718" y="5923"/>
                  <a:pt x="225552" y="9134"/>
                </a:cubicBezTo>
                <a:cubicBezTo>
                  <a:pt x="246025" y="16586"/>
                  <a:pt x="261715" y="28612"/>
                  <a:pt x="272620" y="45213"/>
                </a:cubicBezTo>
                <a:cubicBezTo>
                  <a:pt x="283525" y="61814"/>
                  <a:pt x="289028" y="82801"/>
                  <a:pt x="289131" y="108175"/>
                </a:cubicBezTo>
                <a:cubicBezTo>
                  <a:pt x="289033" y="129740"/>
                  <a:pt x="285127" y="150421"/>
                  <a:pt x="277415" y="170220"/>
                </a:cubicBezTo>
                <a:cubicBezTo>
                  <a:pt x="269702" y="190018"/>
                  <a:pt x="258772" y="207592"/>
                  <a:pt x="244626" y="222940"/>
                </a:cubicBezTo>
                <a:cubicBezTo>
                  <a:pt x="230480" y="238289"/>
                  <a:pt x="213708" y="250071"/>
                  <a:pt x="194310" y="258286"/>
                </a:cubicBezTo>
                <a:cubicBezTo>
                  <a:pt x="183920" y="262622"/>
                  <a:pt x="173268" y="265746"/>
                  <a:pt x="162354" y="267657"/>
                </a:cubicBezTo>
                <a:cubicBezTo>
                  <a:pt x="151440" y="269567"/>
                  <a:pt x="139740" y="270503"/>
                  <a:pt x="127254" y="270463"/>
                </a:cubicBezTo>
                <a:lnTo>
                  <a:pt x="0" y="270463"/>
                </a:lnTo>
                <a:lnTo>
                  <a:pt x="7239" y="233173"/>
                </a:lnTo>
                <a:lnTo>
                  <a:pt x="39243" y="233173"/>
                </a:lnTo>
                <a:lnTo>
                  <a:pt x="77343" y="37672"/>
                </a:lnTo>
                <a:lnTo>
                  <a:pt x="44958" y="37672"/>
                </a:lnTo>
                <a:close/>
              </a:path>
            </a:pathLst>
          </a:custGeom>
          <a:solidFill>
            <a:srgbClr val="5778AE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 hidden="1"/>
          <p:cNvSpPr txBox="1"/>
          <p:nvPr/>
        </p:nvSpPr>
        <p:spPr>
          <a:xfrm>
            <a:off x="438807" y="-553998"/>
            <a:ext cx="950729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i="0" dirty="0" smtClean="0">
                <a:solidFill>
                  <a:srgbClr val="5778AE"/>
                </a:solidFill>
                <a:latin typeface="Museo Slab 700" charset="0"/>
                <a:ea typeface="Museo Slab 700" charset="0"/>
                <a:cs typeface="Museo Slab 700" charset="0"/>
              </a:rPr>
              <a:t>Diabetes: A global emergency</a:t>
            </a:r>
            <a:endParaRPr lang="en-US" sz="3000" b="1" i="0" dirty="0">
              <a:solidFill>
                <a:srgbClr val="5778AE"/>
              </a:solidFill>
              <a:latin typeface="Museo Slab 700" charset="0"/>
              <a:ea typeface="Museo Slab 700" charset="0"/>
              <a:cs typeface="Museo Slab 700" charset="0"/>
            </a:endParaRPr>
          </a:p>
        </p:txBody>
      </p:sp>
      <p:sp>
        <p:nvSpPr>
          <p:cNvPr id="9" name="Text To Outline"/>
          <p:cNvSpPr/>
          <p:nvPr/>
        </p:nvSpPr>
        <p:spPr>
          <a:xfrm>
            <a:off x="551508" y="1121944"/>
            <a:ext cx="9080525" cy="232487"/>
          </a:xfrm>
          <a:custGeom>
            <a:avLst/>
            <a:gdLst/>
            <a:ahLst/>
            <a:cxnLst/>
            <a:rect l="l" t="t" r="r" b="b"/>
            <a:pathLst>
              <a:path w="9080525" h="232487">
                <a:moveTo>
                  <a:pt x="8737854" y="133046"/>
                </a:moveTo>
                <a:cubicBezTo>
                  <a:pt x="8730996" y="133046"/>
                  <a:pt x="8725814" y="134493"/>
                  <a:pt x="8722309" y="137389"/>
                </a:cubicBezTo>
                <a:cubicBezTo>
                  <a:pt x="8718804" y="140285"/>
                  <a:pt x="8717051" y="144399"/>
                  <a:pt x="8717051" y="149733"/>
                </a:cubicBezTo>
                <a:cubicBezTo>
                  <a:pt x="8717051" y="155067"/>
                  <a:pt x="8718766" y="159144"/>
                  <a:pt x="8722194" y="161964"/>
                </a:cubicBezTo>
                <a:cubicBezTo>
                  <a:pt x="8725624" y="164783"/>
                  <a:pt x="8730996" y="166193"/>
                  <a:pt x="8738311" y="166193"/>
                </a:cubicBezTo>
                <a:cubicBezTo>
                  <a:pt x="8742730" y="166193"/>
                  <a:pt x="8746693" y="165850"/>
                  <a:pt x="8750198" y="165164"/>
                </a:cubicBezTo>
                <a:cubicBezTo>
                  <a:pt x="8753704" y="164478"/>
                  <a:pt x="8756980" y="162611"/>
                  <a:pt x="8760028" y="159563"/>
                </a:cubicBezTo>
                <a:cubicBezTo>
                  <a:pt x="8763381" y="156210"/>
                  <a:pt x="8765057" y="150495"/>
                  <a:pt x="8765057" y="142418"/>
                </a:cubicBezTo>
                <a:lnTo>
                  <a:pt x="8765057" y="133046"/>
                </a:lnTo>
                <a:close/>
                <a:moveTo>
                  <a:pt x="6823329" y="133046"/>
                </a:moveTo>
                <a:cubicBezTo>
                  <a:pt x="6816471" y="133046"/>
                  <a:pt x="6811289" y="134493"/>
                  <a:pt x="6807784" y="137389"/>
                </a:cubicBezTo>
                <a:cubicBezTo>
                  <a:pt x="6804279" y="140285"/>
                  <a:pt x="6802526" y="144399"/>
                  <a:pt x="6802526" y="149733"/>
                </a:cubicBezTo>
                <a:cubicBezTo>
                  <a:pt x="6802526" y="155067"/>
                  <a:pt x="6804241" y="159144"/>
                  <a:pt x="6807670" y="161964"/>
                </a:cubicBezTo>
                <a:cubicBezTo>
                  <a:pt x="6811099" y="164783"/>
                  <a:pt x="6816471" y="166193"/>
                  <a:pt x="6823786" y="166193"/>
                </a:cubicBezTo>
                <a:cubicBezTo>
                  <a:pt x="6828206" y="166193"/>
                  <a:pt x="6832168" y="165850"/>
                  <a:pt x="6835673" y="165164"/>
                </a:cubicBezTo>
                <a:cubicBezTo>
                  <a:pt x="6839178" y="164478"/>
                  <a:pt x="6842455" y="162611"/>
                  <a:pt x="6845503" y="159563"/>
                </a:cubicBezTo>
                <a:cubicBezTo>
                  <a:pt x="6848856" y="156210"/>
                  <a:pt x="6850532" y="150495"/>
                  <a:pt x="6850532" y="142418"/>
                </a:cubicBezTo>
                <a:lnTo>
                  <a:pt x="6850532" y="133046"/>
                </a:lnTo>
                <a:close/>
                <a:moveTo>
                  <a:pt x="4480179" y="133046"/>
                </a:moveTo>
                <a:cubicBezTo>
                  <a:pt x="4473321" y="133046"/>
                  <a:pt x="4468139" y="134493"/>
                  <a:pt x="4464635" y="137389"/>
                </a:cubicBezTo>
                <a:cubicBezTo>
                  <a:pt x="4461129" y="140285"/>
                  <a:pt x="4459377" y="144399"/>
                  <a:pt x="4459377" y="149733"/>
                </a:cubicBezTo>
                <a:cubicBezTo>
                  <a:pt x="4459377" y="155067"/>
                  <a:pt x="4461091" y="159144"/>
                  <a:pt x="4464520" y="161964"/>
                </a:cubicBezTo>
                <a:cubicBezTo>
                  <a:pt x="4467949" y="164783"/>
                  <a:pt x="4473321" y="166193"/>
                  <a:pt x="4480636" y="166193"/>
                </a:cubicBezTo>
                <a:cubicBezTo>
                  <a:pt x="4485056" y="166193"/>
                  <a:pt x="4489018" y="165850"/>
                  <a:pt x="4492524" y="165164"/>
                </a:cubicBezTo>
                <a:cubicBezTo>
                  <a:pt x="4496029" y="164478"/>
                  <a:pt x="4499305" y="162611"/>
                  <a:pt x="4502353" y="159563"/>
                </a:cubicBezTo>
                <a:cubicBezTo>
                  <a:pt x="4505706" y="156210"/>
                  <a:pt x="4507383" y="150495"/>
                  <a:pt x="4507383" y="142418"/>
                </a:cubicBezTo>
                <a:lnTo>
                  <a:pt x="4507383" y="133046"/>
                </a:lnTo>
                <a:close/>
                <a:moveTo>
                  <a:pt x="2603755" y="133046"/>
                </a:moveTo>
                <a:cubicBezTo>
                  <a:pt x="2596897" y="133046"/>
                  <a:pt x="2591715" y="134493"/>
                  <a:pt x="2588210" y="137389"/>
                </a:cubicBezTo>
                <a:cubicBezTo>
                  <a:pt x="2584704" y="140285"/>
                  <a:pt x="2582952" y="144399"/>
                  <a:pt x="2582952" y="149733"/>
                </a:cubicBezTo>
                <a:cubicBezTo>
                  <a:pt x="2582952" y="155067"/>
                  <a:pt x="2584667" y="159144"/>
                  <a:pt x="2588095" y="161964"/>
                </a:cubicBezTo>
                <a:cubicBezTo>
                  <a:pt x="2591524" y="164783"/>
                  <a:pt x="2596897" y="166193"/>
                  <a:pt x="2604212" y="166193"/>
                </a:cubicBezTo>
                <a:cubicBezTo>
                  <a:pt x="2608631" y="166193"/>
                  <a:pt x="2612594" y="165850"/>
                  <a:pt x="2616099" y="165164"/>
                </a:cubicBezTo>
                <a:cubicBezTo>
                  <a:pt x="2619604" y="164478"/>
                  <a:pt x="2622880" y="162611"/>
                  <a:pt x="2625929" y="159563"/>
                </a:cubicBezTo>
                <a:cubicBezTo>
                  <a:pt x="2629281" y="156210"/>
                  <a:pt x="2630958" y="150495"/>
                  <a:pt x="2630958" y="142418"/>
                </a:cubicBezTo>
                <a:lnTo>
                  <a:pt x="2630958" y="133046"/>
                </a:lnTo>
                <a:close/>
                <a:moveTo>
                  <a:pt x="8080781" y="109957"/>
                </a:moveTo>
                <a:lnTo>
                  <a:pt x="8147533" y="109957"/>
                </a:lnTo>
                <a:lnTo>
                  <a:pt x="8147533" y="131674"/>
                </a:lnTo>
                <a:lnTo>
                  <a:pt x="8080781" y="131674"/>
                </a:lnTo>
                <a:close/>
                <a:moveTo>
                  <a:pt x="7087819" y="87783"/>
                </a:moveTo>
                <a:cubicBezTo>
                  <a:pt x="7082485" y="87783"/>
                  <a:pt x="7078256" y="88812"/>
                  <a:pt x="7075132" y="90869"/>
                </a:cubicBezTo>
                <a:cubicBezTo>
                  <a:pt x="7072008" y="92926"/>
                  <a:pt x="7069569" y="95708"/>
                  <a:pt x="7067817" y="99213"/>
                </a:cubicBezTo>
                <a:cubicBezTo>
                  <a:pt x="7066064" y="102718"/>
                  <a:pt x="7064921" y="106795"/>
                  <a:pt x="7064388" y="111443"/>
                </a:cubicBezTo>
                <a:cubicBezTo>
                  <a:pt x="7063854" y="116091"/>
                  <a:pt x="7063588" y="121006"/>
                  <a:pt x="7063588" y="126188"/>
                </a:cubicBezTo>
                <a:cubicBezTo>
                  <a:pt x="7063588" y="131369"/>
                  <a:pt x="7063854" y="136284"/>
                  <a:pt x="7064388" y="140932"/>
                </a:cubicBezTo>
                <a:cubicBezTo>
                  <a:pt x="7064921" y="145581"/>
                  <a:pt x="7066064" y="149695"/>
                  <a:pt x="7067817" y="153277"/>
                </a:cubicBezTo>
                <a:cubicBezTo>
                  <a:pt x="7069569" y="156858"/>
                  <a:pt x="7072008" y="159678"/>
                  <a:pt x="7075132" y="161735"/>
                </a:cubicBezTo>
                <a:cubicBezTo>
                  <a:pt x="7078256" y="163792"/>
                  <a:pt x="7082485" y="164821"/>
                  <a:pt x="7087819" y="164821"/>
                </a:cubicBezTo>
                <a:cubicBezTo>
                  <a:pt x="7093001" y="164821"/>
                  <a:pt x="7097192" y="163792"/>
                  <a:pt x="7100392" y="161735"/>
                </a:cubicBezTo>
                <a:cubicBezTo>
                  <a:pt x="7103592" y="159678"/>
                  <a:pt x="7106031" y="156858"/>
                  <a:pt x="7107707" y="153277"/>
                </a:cubicBezTo>
                <a:cubicBezTo>
                  <a:pt x="7109383" y="149695"/>
                  <a:pt x="7110488" y="145581"/>
                  <a:pt x="7111022" y="140932"/>
                </a:cubicBezTo>
                <a:cubicBezTo>
                  <a:pt x="7111555" y="136284"/>
                  <a:pt x="7111822" y="131369"/>
                  <a:pt x="7111822" y="126188"/>
                </a:cubicBezTo>
                <a:cubicBezTo>
                  <a:pt x="7111822" y="121006"/>
                  <a:pt x="7111555" y="116091"/>
                  <a:pt x="7111022" y="111443"/>
                </a:cubicBezTo>
                <a:cubicBezTo>
                  <a:pt x="7110488" y="106795"/>
                  <a:pt x="7109383" y="102718"/>
                  <a:pt x="7107707" y="99213"/>
                </a:cubicBezTo>
                <a:cubicBezTo>
                  <a:pt x="7106031" y="95708"/>
                  <a:pt x="7103592" y="92926"/>
                  <a:pt x="7100392" y="90869"/>
                </a:cubicBezTo>
                <a:cubicBezTo>
                  <a:pt x="7097192" y="88812"/>
                  <a:pt x="7093001" y="87783"/>
                  <a:pt x="7087819" y="87783"/>
                </a:cubicBezTo>
                <a:close/>
                <a:moveTo>
                  <a:pt x="5726430" y="87783"/>
                </a:moveTo>
                <a:cubicBezTo>
                  <a:pt x="5719572" y="87783"/>
                  <a:pt x="5713933" y="89993"/>
                  <a:pt x="5709513" y="94412"/>
                </a:cubicBezTo>
                <a:cubicBezTo>
                  <a:pt x="5706008" y="97917"/>
                  <a:pt x="5703799" y="102489"/>
                  <a:pt x="5702884" y="108128"/>
                </a:cubicBezTo>
                <a:cubicBezTo>
                  <a:pt x="5701970" y="113767"/>
                  <a:pt x="5701512" y="119787"/>
                  <a:pt x="5701512" y="126188"/>
                </a:cubicBezTo>
                <a:cubicBezTo>
                  <a:pt x="5701512" y="132588"/>
                  <a:pt x="5701970" y="138608"/>
                  <a:pt x="5702884" y="144247"/>
                </a:cubicBezTo>
                <a:cubicBezTo>
                  <a:pt x="5703799" y="149886"/>
                  <a:pt x="5706008" y="154458"/>
                  <a:pt x="5709513" y="157963"/>
                </a:cubicBezTo>
                <a:cubicBezTo>
                  <a:pt x="5714085" y="162535"/>
                  <a:pt x="5719724" y="164821"/>
                  <a:pt x="5726430" y="164821"/>
                </a:cubicBezTo>
                <a:cubicBezTo>
                  <a:pt x="5733288" y="164821"/>
                  <a:pt x="5739003" y="162535"/>
                  <a:pt x="5743575" y="157963"/>
                </a:cubicBezTo>
                <a:cubicBezTo>
                  <a:pt x="5747080" y="154458"/>
                  <a:pt x="5749290" y="149886"/>
                  <a:pt x="5750204" y="144247"/>
                </a:cubicBezTo>
                <a:cubicBezTo>
                  <a:pt x="5751118" y="138608"/>
                  <a:pt x="5751576" y="132588"/>
                  <a:pt x="5751576" y="126188"/>
                </a:cubicBezTo>
                <a:cubicBezTo>
                  <a:pt x="5751576" y="119787"/>
                  <a:pt x="5751118" y="113767"/>
                  <a:pt x="5750204" y="108128"/>
                </a:cubicBezTo>
                <a:cubicBezTo>
                  <a:pt x="5749290" y="102489"/>
                  <a:pt x="5747080" y="97917"/>
                  <a:pt x="5743575" y="94412"/>
                </a:cubicBezTo>
                <a:cubicBezTo>
                  <a:pt x="5739155" y="89993"/>
                  <a:pt x="5733440" y="87783"/>
                  <a:pt x="5726430" y="87783"/>
                </a:cubicBezTo>
                <a:close/>
                <a:moveTo>
                  <a:pt x="5544312" y="87783"/>
                </a:moveTo>
                <a:cubicBezTo>
                  <a:pt x="5538978" y="87783"/>
                  <a:pt x="5534749" y="88815"/>
                  <a:pt x="5531625" y="90878"/>
                </a:cubicBezTo>
                <a:cubicBezTo>
                  <a:pt x="5528500" y="92941"/>
                  <a:pt x="5526138" y="95693"/>
                  <a:pt x="5524538" y="99132"/>
                </a:cubicBezTo>
                <a:cubicBezTo>
                  <a:pt x="5522938" y="102572"/>
                  <a:pt x="5521871" y="106471"/>
                  <a:pt x="5521338" y="110829"/>
                </a:cubicBezTo>
                <a:cubicBezTo>
                  <a:pt x="5520804" y="115186"/>
                  <a:pt x="5520538" y="119658"/>
                  <a:pt x="5520538" y="124245"/>
                </a:cubicBezTo>
                <a:cubicBezTo>
                  <a:pt x="5520538" y="128831"/>
                  <a:pt x="5520804" y="133303"/>
                  <a:pt x="5521338" y="137661"/>
                </a:cubicBezTo>
                <a:cubicBezTo>
                  <a:pt x="5521871" y="142018"/>
                  <a:pt x="5522938" y="145917"/>
                  <a:pt x="5524538" y="149357"/>
                </a:cubicBezTo>
                <a:cubicBezTo>
                  <a:pt x="5526138" y="152796"/>
                  <a:pt x="5528500" y="155548"/>
                  <a:pt x="5531625" y="157611"/>
                </a:cubicBezTo>
                <a:cubicBezTo>
                  <a:pt x="5534749" y="159675"/>
                  <a:pt x="5538978" y="160706"/>
                  <a:pt x="5544312" y="160706"/>
                </a:cubicBezTo>
                <a:cubicBezTo>
                  <a:pt x="5549494" y="160706"/>
                  <a:pt x="5553646" y="159675"/>
                  <a:pt x="5556770" y="157611"/>
                </a:cubicBezTo>
                <a:cubicBezTo>
                  <a:pt x="5559895" y="155548"/>
                  <a:pt x="5562295" y="152796"/>
                  <a:pt x="5563972" y="149357"/>
                </a:cubicBezTo>
                <a:cubicBezTo>
                  <a:pt x="5565648" y="145917"/>
                  <a:pt x="5566715" y="142018"/>
                  <a:pt x="5567172" y="137661"/>
                </a:cubicBezTo>
                <a:cubicBezTo>
                  <a:pt x="5567629" y="133303"/>
                  <a:pt x="5567858" y="128831"/>
                  <a:pt x="5567858" y="124245"/>
                </a:cubicBezTo>
                <a:cubicBezTo>
                  <a:pt x="5567858" y="119658"/>
                  <a:pt x="5567629" y="115186"/>
                  <a:pt x="5567172" y="110829"/>
                </a:cubicBezTo>
                <a:cubicBezTo>
                  <a:pt x="5566715" y="106471"/>
                  <a:pt x="5565648" y="102572"/>
                  <a:pt x="5563972" y="99132"/>
                </a:cubicBezTo>
                <a:cubicBezTo>
                  <a:pt x="5562295" y="95693"/>
                  <a:pt x="5559895" y="92941"/>
                  <a:pt x="5556770" y="90878"/>
                </a:cubicBezTo>
                <a:cubicBezTo>
                  <a:pt x="5553646" y="88815"/>
                  <a:pt x="5549494" y="87783"/>
                  <a:pt x="5544312" y="87783"/>
                </a:cubicBezTo>
                <a:close/>
                <a:moveTo>
                  <a:pt x="4921606" y="87783"/>
                </a:moveTo>
                <a:cubicBezTo>
                  <a:pt x="4916271" y="87783"/>
                  <a:pt x="4912042" y="88812"/>
                  <a:pt x="4908918" y="90869"/>
                </a:cubicBezTo>
                <a:cubicBezTo>
                  <a:pt x="4905794" y="92926"/>
                  <a:pt x="4903356" y="95708"/>
                  <a:pt x="4901603" y="99213"/>
                </a:cubicBezTo>
                <a:cubicBezTo>
                  <a:pt x="4899850" y="102718"/>
                  <a:pt x="4898707" y="106795"/>
                  <a:pt x="4898174" y="111443"/>
                </a:cubicBezTo>
                <a:cubicBezTo>
                  <a:pt x="4897640" y="116091"/>
                  <a:pt x="4897374" y="121006"/>
                  <a:pt x="4897374" y="126188"/>
                </a:cubicBezTo>
                <a:cubicBezTo>
                  <a:pt x="4897374" y="131369"/>
                  <a:pt x="4897640" y="136284"/>
                  <a:pt x="4898174" y="140932"/>
                </a:cubicBezTo>
                <a:cubicBezTo>
                  <a:pt x="4898707" y="145581"/>
                  <a:pt x="4899850" y="149695"/>
                  <a:pt x="4901603" y="153277"/>
                </a:cubicBezTo>
                <a:cubicBezTo>
                  <a:pt x="4903356" y="156858"/>
                  <a:pt x="4905794" y="159678"/>
                  <a:pt x="4908918" y="161735"/>
                </a:cubicBezTo>
                <a:cubicBezTo>
                  <a:pt x="4912042" y="163792"/>
                  <a:pt x="4916271" y="164821"/>
                  <a:pt x="4921606" y="164821"/>
                </a:cubicBezTo>
                <a:cubicBezTo>
                  <a:pt x="4926787" y="164821"/>
                  <a:pt x="4930978" y="163792"/>
                  <a:pt x="4934179" y="161735"/>
                </a:cubicBezTo>
                <a:cubicBezTo>
                  <a:pt x="4937379" y="159678"/>
                  <a:pt x="4939817" y="156858"/>
                  <a:pt x="4941493" y="153277"/>
                </a:cubicBezTo>
                <a:cubicBezTo>
                  <a:pt x="4943170" y="149695"/>
                  <a:pt x="4944275" y="145581"/>
                  <a:pt x="4944808" y="140932"/>
                </a:cubicBezTo>
                <a:cubicBezTo>
                  <a:pt x="4945342" y="136284"/>
                  <a:pt x="4945608" y="131369"/>
                  <a:pt x="4945608" y="126188"/>
                </a:cubicBezTo>
                <a:cubicBezTo>
                  <a:pt x="4945608" y="121006"/>
                  <a:pt x="4945342" y="116091"/>
                  <a:pt x="4944808" y="111443"/>
                </a:cubicBezTo>
                <a:cubicBezTo>
                  <a:pt x="4944275" y="106795"/>
                  <a:pt x="4943170" y="102718"/>
                  <a:pt x="4941493" y="99213"/>
                </a:cubicBezTo>
                <a:cubicBezTo>
                  <a:pt x="4939817" y="95708"/>
                  <a:pt x="4937379" y="92926"/>
                  <a:pt x="4934179" y="90869"/>
                </a:cubicBezTo>
                <a:cubicBezTo>
                  <a:pt x="4930978" y="88812"/>
                  <a:pt x="4926787" y="87783"/>
                  <a:pt x="4921606" y="87783"/>
                </a:cubicBezTo>
                <a:close/>
                <a:moveTo>
                  <a:pt x="4744669" y="87783"/>
                </a:moveTo>
                <a:cubicBezTo>
                  <a:pt x="4739335" y="87783"/>
                  <a:pt x="4735106" y="88812"/>
                  <a:pt x="4731982" y="90869"/>
                </a:cubicBezTo>
                <a:cubicBezTo>
                  <a:pt x="4728858" y="92926"/>
                  <a:pt x="4726419" y="95708"/>
                  <a:pt x="4724667" y="99213"/>
                </a:cubicBezTo>
                <a:cubicBezTo>
                  <a:pt x="4722914" y="102718"/>
                  <a:pt x="4721771" y="106795"/>
                  <a:pt x="4721238" y="111443"/>
                </a:cubicBezTo>
                <a:cubicBezTo>
                  <a:pt x="4720704" y="116091"/>
                  <a:pt x="4720438" y="121006"/>
                  <a:pt x="4720438" y="126188"/>
                </a:cubicBezTo>
                <a:cubicBezTo>
                  <a:pt x="4720438" y="131369"/>
                  <a:pt x="4720704" y="136284"/>
                  <a:pt x="4721238" y="140932"/>
                </a:cubicBezTo>
                <a:cubicBezTo>
                  <a:pt x="4721771" y="145581"/>
                  <a:pt x="4722914" y="149695"/>
                  <a:pt x="4724667" y="153277"/>
                </a:cubicBezTo>
                <a:cubicBezTo>
                  <a:pt x="4726419" y="156858"/>
                  <a:pt x="4728858" y="159678"/>
                  <a:pt x="4731982" y="161735"/>
                </a:cubicBezTo>
                <a:cubicBezTo>
                  <a:pt x="4735106" y="163792"/>
                  <a:pt x="4739335" y="164821"/>
                  <a:pt x="4744669" y="164821"/>
                </a:cubicBezTo>
                <a:cubicBezTo>
                  <a:pt x="4749851" y="164821"/>
                  <a:pt x="4754042" y="163792"/>
                  <a:pt x="4757243" y="161735"/>
                </a:cubicBezTo>
                <a:cubicBezTo>
                  <a:pt x="4760443" y="159678"/>
                  <a:pt x="4762881" y="156858"/>
                  <a:pt x="4764558" y="153277"/>
                </a:cubicBezTo>
                <a:cubicBezTo>
                  <a:pt x="4766234" y="149695"/>
                  <a:pt x="4767338" y="145581"/>
                  <a:pt x="4767872" y="140932"/>
                </a:cubicBezTo>
                <a:cubicBezTo>
                  <a:pt x="4768405" y="136284"/>
                  <a:pt x="4768672" y="131369"/>
                  <a:pt x="4768672" y="126188"/>
                </a:cubicBezTo>
                <a:cubicBezTo>
                  <a:pt x="4768672" y="121006"/>
                  <a:pt x="4768405" y="116091"/>
                  <a:pt x="4767872" y="111443"/>
                </a:cubicBezTo>
                <a:cubicBezTo>
                  <a:pt x="4767338" y="106795"/>
                  <a:pt x="4766234" y="102718"/>
                  <a:pt x="4764558" y="99213"/>
                </a:cubicBezTo>
                <a:cubicBezTo>
                  <a:pt x="4762881" y="95708"/>
                  <a:pt x="4760443" y="92926"/>
                  <a:pt x="4757243" y="90869"/>
                </a:cubicBezTo>
                <a:cubicBezTo>
                  <a:pt x="4754042" y="88812"/>
                  <a:pt x="4749851" y="87783"/>
                  <a:pt x="4744669" y="87783"/>
                </a:cubicBezTo>
                <a:close/>
                <a:moveTo>
                  <a:pt x="4182694" y="87783"/>
                </a:moveTo>
                <a:cubicBezTo>
                  <a:pt x="4177360" y="87783"/>
                  <a:pt x="4173131" y="88812"/>
                  <a:pt x="4170007" y="90869"/>
                </a:cubicBezTo>
                <a:cubicBezTo>
                  <a:pt x="4166883" y="92926"/>
                  <a:pt x="4164444" y="95708"/>
                  <a:pt x="4162692" y="99213"/>
                </a:cubicBezTo>
                <a:cubicBezTo>
                  <a:pt x="4160939" y="102718"/>
                  <a:pt x="4159796" y="106795"/>
                  <a:pt x="4159263" y="111443"/>
                </a:cubicBezTo>
                <a:cubicBezTo>
                  <a:pt x="4158729" y="116091"/>
                  <a:pt x="4158463" y="121006"/>
                  <a:pt x="4158463" y="126188"/>
                </a:cubicBezTo>
                <a:cubicBezTo>
                  <a:pt x="4158463" y="131369"/>
                  <a:pt x="4158729" y="136284"/>
                  <a:pt x="4159263" y="140932"/>
                </a:cubicBezTo>
                <a:cubicBezTo>
                  <a:pt x="4159796" y="145581"/>
                  <a:pt x="4160939" y="149695"/>
                  <a:pt x="4162692" y="153277"/>
                </a:cubicBezTo>
                <a:cubicBezTo>
                  <a:pt x="4164444" y="156858"/>
                  <a:pt x="4166883" y="159678"/>
                  <a:pt x="4170007" y="161735"/>
                </a:cubicBezTo>
                <a:cubicBezTo>
                  <a:pt x="4173131" y="163792"/>
                  <a:pt x="4177360" y="164821"/>
                  <a:pt x="4182694" y="164821"/>
                </a:cubicBezTo>
                <a:cubicBezTo>
                  <a:pt x="4187876" y="164821"/>
                  <a:pt x="4192067" y="163792"/>
                  <a:pt x="4195267" y="161735"/>
                </a:cubicBezTo>
                <a:cubicBezTo>
                  <a:pt x="4198468" y="159678"/>
                  <a:pt x="4200906" y="156858"/>
                  <a:pt x="4202582" y="153277"/>
                </a:cubicBezTo>
                <a:cubicBezTo>
                  <a:pt x="4204259" y="149695"/>
                  <a:pt x="4205364" y="145581"/>
                  <a:pt x="4205897" y="140932"/>
                </a:cubicBezTo>
                <a:cubicBezTo>
                  <a:pt x="4206431" y="136284"/>
                  <a:pt x="4206697" y="131369"/>
                  <a:pt x="4206697" y="126188"/>
                </a:cubicBezTo>
                <a:cubicBezTo>
                  <a:pt x="4206697" y="121006"/>
                  <a:pt x="4206431" y="116091"/>
                  <a:pt x="4205897" y="111443"/>
                </a:cubicBezTo>
                <a:cubicBezTo>
                  <a:pt x="4205364" y="106795"/>
                  <a:pt x="4204259" y="102718"/>
                  <a:pt x="4202582" y="99213"/>
                </a:cubicBezTo>
                <a:cubicBezTo>
                  <a:pt x="4200906" y="95708"/>
                  <a:pt x="4198468" y="92926"/>
                  <a:pt x="4195267" y="90869"/>
                </a:cubicBezTo>
                <a:cubicBezTo>
                  <a:pt x="4192067" y="88812"/>
                  <a:pt x="4187876" y="87783"/>
                  <a:pt x="4182694" y="87783"/>
                </a:cubicBezTo>
                <a:close/>
                <a:moveTo>
                  <a:pt x="3830269" y="87783"/>
                </a:moveTo>
                <a:cubicBezTo>
                  <a:pt x="3824935" y="87783"/>
                  <a:pt x="3820706" y="88812"/>
                  <a:pt x="3817582" y="90869"/>
                </a:cubicBezTo>
                <a:cubicBezTo>
                  <a:pt x="3814458" y="92926"/>
                  <a:pt x="3812020" y="95708"/>
                  <a:pt x="3810267" y="99213"/>
                </a:cubicBezTo>
                <a:cubicBezTo>
                  <a:pt x="3808514" y="102718"/>
                  <a:pt x="3807371" y="106795"/>
                  <a:pt x="3806838" y="111443"/>
                </a:cubicBezTo>
                <a:cubicBezTo>
                  <a:pt x="3806304" y="116091"/>
                  <a:pt x="3806038" y="121006"/>
                  <a:pt x="3806038" y="126188"/>
                </a:cubicBezTo>
                <a:cubicBezTo>
                  <a:pt x="3806038" y="131369"/>
                  <a:pt x="3806304" y="136284"/>
                  <a:pt x="3806838" y="140932"/>
                </a:cubicBezTo>
                <a:cubicBezTo>
                  <a:pt x="3807371" y="145581"/>
                  <a:pt x="3808514" y="149695"/>
                  <a:pt x="3810267" y="153277"/>
                </a:cubicBezTo>
                <a:cubicBezTo>
                  <a:pt x="3812020" y="156858"/>
                  <a:pt x="3814458" y="159678"/>
                  <a:pt x="3817582" y="161735"/>
                </a:cubicBezTo>
                <a:cubicBezTo>
                  <a:pt x="3820706" y="163792"/>
                  <a:pt x="3824935" y="164821"/>
                  <a:pt x="3830269" y="164821"/>
                </a:cubicBezTo>
                <a:cubicBezTo>
                  <a:pt x="3835451" y="164821"/>
                  <a:pt x="3839642" y="163792"/>
                  <a:pt x="3842842" y="161735"/>
                </a:cubicBezTo>
                <a:cubicBezTo>
                  <a:pt x="3846043" y="159678"/>
                  <a:pt x="3848481" y="156858"/>
                  <a:pt x="3850158" y="153277"/>
                </a:cubicBezTo>
                <a:cubicBezTo>
                  <a:pt x="3851834" y="149695"/>
                  <a:pt x="3852939" y="145581"/>
                  <a:pt x="3853472" y="140932"/>
                </a:cubicBezTo>
                <a:cubicBezTo>
                  <a:pt x="3854005" y="136284"/>
                  <a:pt x="3854273" y="131369"/>
                  <a:pt x="3854273" y="126188"/>
                </a:cubicBezTo>
                <a:cubicBezTo>
                  <a:pt x="3854273" y="121006"/>
                  <a:pt x="3854005" y="116091"/>
                  <a:pt x="3853472" y="111443"/>
                </a:cubicBezTo>
                <a:cubicBezTo>
                  <a:pt x="3852939" y="106795"/>
                  <a:pt x="3851834" y="102718"/>
                  <a:pt x="3850158" y="99213"/>
                </a:cubicBezTo>
                <a:cubicBezTo>
                  <a:pt x="3848481" y="95708"/>
                  <a:pt x="3846043" y="92926"/>
                  <a:pt x="3842842" y="90869"/>
                </a:cubicBezTo>
                <a:cubicBezTo>
                  <a:pt x="3839642" y="88812"/>
                  <a:pt x="3835451" y="87783"/>
                  <a:pt x="3830269" y="87783"/>
                </a:cubicBezTo>
                <a:close/>
                <a:moveTo>
                  <a:pt x="3535681" y="87783"/>
                </a:moveTo>
                <a:cubicBezTo>
                  <a:pt x="3528822" y="87783"/>
                  <a:pt x="3523184" y="89993"/>
                  <a:pt x="3518764" y="94412"/>
                </a:cubicBezTo>
                <a:cubicBezTo>
                  <a:pt x="3515259" y="97917"/>
                  <a:pt x="3513049" y="102489"/>
                  <a:pt x="3512135" y="108128"/>
                </a:cubicBezTo>
                <a:cubicBezTo>
                  <a:pt x="3511220" y="113767"/>
                  <a:pt x="3510763" y="119787"/>
                  <a:pt x="3510763" y="126188"/>
                </a:cubicBezTo>
                <a:cubicBezTo>
                  <a:pt x="3510763" y="132588"/>
                  <a:pt x="3511220" y="138608"/>
                  <a:pt x="3512135" y="144247"/>
                </a:cubicBezTo>
                <a:cubicBezTo>
                  <a:pt x="3513049" y="149886"/>
                  <a:pt x="3515259" y="154458"/>
                  <a:pt x="3518764" y="157963"/>
                </a:cubicBezTo>
                <a:cubicBezTo>
                  <a:pt x="3523336" y="162535"/>
                  <a:pt x="3528975" y="164821"/>
                  <a:pt x="3535681" y="164821"/>
                </a:cubicBezTo>
                <a:cubicBezTo>
                  <a:pt x="3542538" y="164821"/>
                  <a:pt x="3548253" y="162535"/>
                  <a:pt x="3552825" y="157963"/>
                </a:cubicBezTo>
                <a:cubicBezTo>
                  <a:pt x="3556331" y="154458"/>
                  <a:pt x="3558541" y="149886"/>
                  <a:pt x="3559454" y="144247"/>
                </a:cubicBezTo>
                <a:cubicBezTo>
                  <a:pt x="3560370" y="138608"/>
                  <a:pt x="3560826" y="132588"/>
                  <a:pt x="3560826" y="126188"/>
                </a:cubicBezTo>
                <a:cubicBezTo>
                  <a:pt x="3560826" y="119787"/>
                  <a:pt x="3560370" y="113767"/>
                  <a:pt x="3559454" y="108128"/>
                </a:cubicBezTo>
                <a:cubicBezTo>
                  <a:pt x="3558541" y="102489"/>
                  <a:pt x="3556331" y="97917"/>
                  <a:pt x="3552825" y="94412"/>
                </a:cubicBezTo>
                <a:cubicBezTo>
                  <a:pt x="3548406" y="89993"/>
                  <a:pt x="3542691" y="87783"/>
                  <a:pt x="3535681" y="87783"/>
                </a:cubicBezTo>
                <a:close/>
                <a:moveTo>
                  <a:pt x="2740381" y="87783"/>
                </a:moveTo>
                <a:cubicBezTo>
                  <a:pt x="2735047" y="87783"/>
                  <a:pt x="2730818" y="88812"/>
                  <a:pt x="2727694" y="90869"/>
                </a:cubicBezTo>
                <a:cubicBezTo>
                  <a:pt x="2724570" y="92926"/>
                  <a:pt x="2722131" y="95708"/>
                  <a:pt x="2720379" y="99213"/>
                </a:cubicBezTo>
                <a:cubicBezTo>
                  <a:pt x="2718626" y="102718"/>
                  <a:pt x="2717483" y="106795"/>
                  <a:pt x="2716950" y="111443"/>
                </a:cubicBezTo>
                <a:cubicBezTo>
                  <a:pt x="2716416" y="116091"/>
                  <a:pt x="2716150" y="121006"/>
                  <a:pt x="2716150" y="126188"/>
                </a:cubicBezTo>
                <a:cubicBezTo>
                  <a:pt x="2716150" y="131369"/>
                  <a:pt x="2716416" y="136284"/>
                  <a:pt x="2716950" y="140932"/>
                </a:cubicBezTo>
                <a:cubicBezTo>
                  <a:pt x="2717483" y="145581"/>
                  <a:pt x="2718626" y="149695"/>
                  <a:pt x="2720379" y="153277"/>
                </a:cubicBezTo>
                <a:cubicBezTo>
                  <a:pt x="2722131" y="156858"/>
                  <a:pt x="2724570" y="159678"/>
                  <a:pt x="2727694" y="161735"/>
                </a:cubicBezTo>
                <a:cubicBezTo>
                  <a:pt x="2730818" y="163792"/>
                  <a:pt x="2735047" y="164821"/>
                  <a:pt x="2740381" y="164821"/>
                </a:cubicBezTo>
                <a:cubicBezTo>
                  <a:pt x="2745562" y="164821"/>
                  <a:pt x="2749754" y="163792"/>
                  <a:pt x="2752954" y="161735"/>
                </a:cubicBezTo>
                <a:cubicBezTo>
                  <a:pt x="2756155" y="159678"/>
                  <a:pt x="2758593" y="156858"/>
                  <a:pt x="2760269" y="153277"/>
                </a:cubicBezTo>
                <a:cubicBezTo>
                  <a:pt x="2761946" y="149695"/>
                  <a:pt x="2763051" y="145581"/>
                  <a:pt x="2763584" y="140932"/>
                </a:cubicBezTo>
                <a:cubicBezTo>
                  <a:pt x="2764117" y="136284"/>
                  <a:pt x="2764384" y="131369"/>
                  <a:pt x="2764384" y="126188"/>
                </a:cubicBezTo>
                <a:cubicBezTo>
                  <a:pt x="2764384" y="121006"/>
                  <a:pt x="2764117" y="116091"/>
                  <a:pt x="2763584" y="111443"/>
                </a:cubicBezTo>
                <a:cubicBezTo>
                  <a:pt x="2763051" y="106795"/>
                  <a:pt x="2761946" y="102718"/>
                  <a:pt x="2760269" y="99213"/>
                </a:cubicBezTo>
                <a:cubicBezTo>
                  <a:pt x="2758593" y="95708"/>
                  <a:pt x="2756155" y="92926"/>
                  <a:pt x="2752954" y="90869"/>
                </a:cubicBezTo>
                <a:cubicBezTo>
                  <a:pt x="2749754" y="88812"/>
                  <a:pt x="2745562" y="87783"/>
                  <a:pt x="2740381" y="87783"/>
                </a:cubicBezTo>
                <a:close/>
                <a:moveTo>
                  <a:pt x="2430095" y="87783"/>
                </a:moveTo>
                <a:cubicBezTo>
                  <a:pt x="2424761" y="87783"/>
                  <a:pt x="2420531" y="88812"/>
                  <a:pt x="2417407" y="90869"/>
                </a:cubicBezTo>
                <a:cubicBezTo>
                  <a:pt x="2414283" y="92926"/>
                  <a:pt x="2411845" y="95708"/>
                  <a:pt x="2410092" y="99213"/>
                </a:cubicBezTo>
                <a:cubicBezTo>
                  <a:pt x="2408340" y="102718"/>
                  <a:pt x="2407197" y="106795"/>
                  <a:pt x="2406663" y="111443"/>
                </a:cubicBezTo>
                <a:cubicBezTo>
                  <a:pt x="2406130" y="116091"/>
                  <a:pt x="2405863" y="121006"/>
                  <a:pt x="2405863" y="126188"/>
                </a:cubicBezTo>
                <a:cubicBezTo>
                  <a:pt x="2405863" y="131369"/>
                  <a:pt x="2406130" y="136284"/>
                  <a:pt x="2406663" y="140932"/>
                </a:cubicBezTo>
                <a:cubicBezTo>
                  <a:pt x="2407197" y="145581"/>
                  <a:pt x="2408340" y="149695"/>
                  <a:pt x="2410092" y="153277"/>
                </a:cubicBezTo>
                <a:cubicBezTo>
                  <a:pt x="2411845" y="156858"/>
                  <a:pt x="2414283" y="159678"/>
                  <a:pt x="2417407" y="161735"/>
                </a:cubicBezTo>
                <a:cubicBezTo>
                  <a:pt x="2420531" y="163792"/>
                  <a:pt x="2424761" y="164821"/>
                  <a:pt x="2430095" y="164821"/>
                </a:cubicBezTo>
                <a:cubicBezTo>
                  <a:pt x="2435276" y="164821"/>
                  <a:pt x="2439467" y="163792"/>
                  <a:pt x="2442668" y="161735"/>
                </a:cubicBezTo>
                <a:cubicBezTo>
                  <a:pt x="2445868" y="159678"/>
                  <a:pt x="2448307" y="156858"/>
                  <a:pt x="2449983" y="153277"/>
                </a:cubicBezTo>
                <a:cubicBezTo>
                  <a:pt x="2451659" y="149695"/>
                  <a:pt x="2452764" y="145581"/>
                  <a:pt x="2453298" y="140932"/>
                </a:cubicBezTo>
                <a:cubicBezTo>
                  <a:pt x="2453831" y="136284"/>
                  <a:pt x="2454098" y="131369"/>
                  <a:pt x="2454098" y="126188"/>
                </a:cubicBezTo>
                <a:cubicBezTo>
                  <a:pt x="2454098" y="121006"/>
                  <a:pt x="2453831" y="116091"/>
                  <a:pt x="2453298" y="111443"/>
                </a:cubicBezTo>
                <a:cubicBezTo>
                  <a:pt x="2452764" y="106795"/>
                  <a:pt x="2451659" y="102718"/>
                  <a:pt x="2449983" y="99213"/>
                </a:cubicBezTo>
                <a:cubicBezTo>
                  <a:pt x="2448307" y="95708"/>
                  <a:pt x="2445868" y="92926"/>
                  <a:pt x="2442668" y="90869"/>
                </a:cubicBezTo>
                <a:cubicBezTo>
                  <a:pt x="2439467" y="88812"/>
                  <a:pt x="2435276" y="87783"/>
                  <a:pt x="2430095" y="87783"/>
                </a:cubicBezTo>
                <a:close/>
                <a:moveTo>
                  <a:pt x="1568806" y="87783"/>
                </a:moveTo>
                <a:cubicBezTo>
                  <a:pt x="1563472" y="87783"/>
                  <a:pt x="1559243" y="88812"/>
                  <a:pt x="1556119" y="90869"/>
                </a:cubicBezTo>
                <a:cubicBezTo>
                  <a:pt x="1552994" y="92926"/>
                  <a:pt x="1550556" y="95708"/>
                  <a:pt x="1548804" y="99213"/>
                </a:cubicBezTo>
                <a:cubicBezTo>
                  <a:pt x="1547051" y="102718"/>
                  <a:pt x="1545908" y="106795"/>
                  <a:pt x="1545375" y="111443"/>
                </a:cubicBezTo>
                <a:cubicBezTo>
                  <a:pt x="1544841" y="116091"/>
                  <a:pt x="1544574" y="121006"/>
                  <a:pt x="1544574" y="126188"/>
                </a:cubicBezTo>
                <a:cubicBezTo>
                  <a:pt x="1544574" y="131369"/>
                  <a:pt x="1544841" y="136284"/>
                  <a:pt x="1545375" y="140932"/>
                </a:cubicBezTo>
                <a:cubicBezTo>
                  <a:pt x="1545908" y="145581"/>
                  <a:pt x="1547051" y="149695"/>
                  <a:pt x="1548804" y="153277"/>
                </a:cubicBezTo>
                <a:cubicBezTo>
                  <a:pt x="1550556" y="156858"/>
                  <a:pt x="1552994" y="159678"/>
                  <a:pt x="1556119" y="161735"/>
                </a:cubicBezTo>
                <a:cubicBezTo>
                  <a:pt x="1559243" y="163792"/>
                  <a:pt x="1563472" y="164821"/>
                  <a:pt x="1568806" y="164821"/>
                </a:cubicBezTo>
                <a:cubicBezTo>
                  <a:pt x="1573988" y="164821"/>
                  <a:pt x="1578179" y="163792"/>
                  <a:pt x="1581379" y="161735"/>
                </a:cubicBezTo>
                <a:cubicBezTo>
                  <a:pt x="1584580" y="159678"/>
                  <a:pt x="1587018" y="156858"/>
                  <a:pt x="1588695" y="153277"/>
                </a:cubicBezTo>
                <a:cubicBezTo>
                  <a:pt x="1590370" y="149695"/>
                  <a:pt x="1591476" y="145581"/>
                  <a:pt x="1592009" y="140932"/>
                </a:cubicBezTo>
                <a:cubicBezTo>
                  <a:pt x="1592543" y="136284"/>
                  <a:pt x="1592809" y="131369"/>
                  <a:pt x="1592809" y="126188"/>
                </a:cubicBezTo>
                <a:cubicBezTo>
                  <a:pt x="1592809" y="121006"/>
                  <a:pt x="1592543" y="116091"/>
                  <a:pt x="1592009" y="111443"/>
                </a:cubicBezTo>
                <a:cubicBezTo>
                  <a:pt x="1591476" y="106795"/>
                  <a:pt x="1590370" y="102718"/>
                  <a:pt x="1588695" y="99213"/>
                </a:cubicBezTo>
                <a:cubicBezTo>
                  <a:pt x="1587018" y="95708"/>
                  <a:pt x="1584580" y="92926"/>
                  <a:pt x="1581379" y="90869"/>
                </a:cubicBezTo>
                <a:cubicBezTo>
                  <a:pt x="1578179" y="88812"/>
                  <a:pt x="1573988" y="87783"/>
                  <a:pt x="1568806" y="87783"/>
                </a:cubicBezTo>
                <a:close/>
                <a:moveTo>
                  <a:pt x="1440180" y="87783"/>
                </a:moveTo>
                <a:cubicBezTo>
                  <a:pt x="1433323" y="87783"/>
                  <a:pt x="1427684" y="89993"/>
                  <a:pt x="1423264" y="94412"/>
                </a:cubicBezTo>
                <a:cubicBezTo>
                  <a:pt x="1419759" y="97917"/>
                  <a:pt x="1417549" y="102489"/>
                  <a:pt x="1416635" y="108128"/>
                </a:cubicBezTo>
                <a:cubicBezTo>
                  <a:pt x="1415720" y="113767"/>
                  <a:pt x="1415263" y="119787"/>
                  <a:pt x="1415263" y="126188"/>
                </a:cubicBezTo>
                <a:cubicBezTo>
                  <a:pt x="1415263" y="132588"/>
                  <a:pt x="1415720" y="138608"/>
                  <a:pt x="1416635" y="144247"/>
                </a:cubicBezTo>
                <a:cubicBezTo>
                  <a:pt x="1417549" y="149886"/>
                  <a:pt x="1419759" y="154458"/>
                  <a:pt x="1423264" y="157963"/>
                </a:cubicBezTo>
                <a:cubicBezTo>
                  <a:pt x="1427836" y="162535"/>
                  <a:pt x="1433475" y="164821"/>
                  <a:pt x="1440180" y="164821"/>
                </a:cubicBezTo>
                <a:cubicBezTo>
                  <a:pt x="1447038" y="164821"/>
                  <a:pt x="1452754" y="162535"/>
                  <a:pt x="1457325" y="157963"/>
                </a:cubicBezTo>
                <a:cubicBezTo>
                  <a:pt x="1460831" y="154458"/>
                  <a:pt x="1463040" y="149886"/>
                  <a:pt x="1463955" y="144247"/>
                </a:cubicBezTo>
                <a:cubicBezTo>
                  <a:pt x="1464869" y="138608"/>
                  <a:pt x="1465327" y="132588"/>
                  <a:pt x="1465327" y="126188"/>
                </a:cubicBezTo>
                <a:cubicBezTo>
                  <a:pt x="1465327" y="119787"/>
                  <a:pt x="1464869" y="113767"/>
                  <a:pt x="1463955" y="108128"/>
                </a:cubicBezTo>
                <a:cubicBezTo>
                  <a:pt x="1463040" y="102489"/>
                  <a:pt x="1460831" y="97917"/>
                  <a:pt x="1457325" y="94412"/>
                </a:cubicBezTo>
                <a:cubicBezTo>
                  <a:pt x="1452906" y="89993"/>
                  <a:pt x="1447191" y="87783"/>
                  <a:pt x="1440180" y="87783"/>
                </a:cubicBezTo>
                <a:close/>
                <a:moveTo>
                  <a:pt x="1197331" y="87783"/>
                </a:moveTo>
                <a:cubicBezTo>
                  <a:pt x="1191997" y="87783"/>
                  <a:pt x="1187768" y="88812"/>
                  <a:pt x="1184644" y="90869"/>
                </a:cubicBezTo>
                <a:cubicBezTo>
                  <a:pt x="1181520" y="92926"/>
                  <a:pt x="1179081" y="95708"/>
                  <a:pt x="1177328" y="99213"/>
                </a:cubicBezTo>
                <a:cubicBezTo>
                  <a:pt x="1175576" y="102718"/>
                  <a:pt x="1174433" y="106795"/>
                  <a:pt x="1173900" y="111443"/>
                </a:cubicBezTo>
                <a:cubicBezTo>
                  <a:pt x="1173366" y="116091"/>
                  <a:pt x="1173099" y="121006"/>
                  <a:pt x="1173099" y="126188"/>
                </a:cubicBezTo>
                <a:cubicBezTo>
                  <a:pt x="1173099" y="131369"/>
                  <a:pt x="1173366" y="136284"/>
                  <a:pt x="1173900" y="140932"/>
                </a:cubicBezTo>
                <a:cubicBezTo>
                  <a:pt x="1174433" y="145581"/>
                  <a:pt x="1175576" y="149695"/>
                  <a:pt x="1177328" y="153277"/>
                </a:cubicBezTo>
                <a:cubicBezTo>
                  <a:pt x="1179081" y="156858"/>
                  <a:pt x="1181520" y="159678"/>
                  <a:pt x="1184644" y="161735"/>
                </a:cubicBezTo>
                <a:cubicBezTo>
                  <a:pt x="1187768" y="163792"/>
                  <a:pt x="1191997" y="164821"/>
                  <a:pt x="1197331" y="164821"/>
                </a:cubicBezTo>
                <a:cubicBezTo>
                  <a:pt x="1202513" y="164821"/>
                  <a:pt x="1206704" y="163792"/>
                  <a:pt x="1209904" y="161735"/>
                </a:cubicBezTo>
                <a:cubicBezTo>
                  <a:pt x="1213105" y="159678"/>
                  <a:pt x="1215543" y="156858"/>
                  <a:pt x="1217219" y="153277"/>
                </a:cubicBezTo>
                <a:cubicBezTo>
                  <a:pt x="1218896" y="149695"/>
                  <a:pt x="1220001" y="145581"/>
                  <a:pt x="1220534" y="140932"/>
                </a:cubicBezTo>
                <a:cubicBezTo>
                  <a:pt x="1221067" y="136284"/>
                  <a:pt x="1221334" y="131369"/>
                  <a:pt x="1221334" y="126188"/>
                </a:cubicBezTo>
                <a:cubicBezTo>
                  <a:pt x="1221334" y="121006"/>
                  <a:pt x="1221067" y="116091"/>
                  <a:pt x="1220534" y="111443"/>
                </a:cubicBezTo>
                <a:cubicBezTo>
                  <a:pt x="1220001" y="106795"/>
                  <a:pt x="1218896" y="102718"/>
                  <a:pt x="1217219" y="99213"/>
                </a:cubicBezTo>
                <a:cubicBezTo>
                  <a:pt x="1215543" y="95708"/>
                  <a:pt x="1213105" y="92926"/>
                  <a:pt x="1209904" y="90869"/>
                </a:cubicBezTo>
                <a:cubicBezTo>
                  <a:pt x="1206704" y="88812"/>
                  <a:pt x="1202513" y="87783"/>
                  <a:pt x="1197331" y="87783"/>
                </a:cubicBezTo>
                <a:close/>
                <a:moveTo>
                  <a:pt x="944880" y="87783"/>
                </a:moveTo>
                <a:cubicBezTo>
                  <a:pt x="938022" y="87783"/>
                  <a:pt x="932384" y="89993"/>
                  <a:pt x="927964" y="94412"/>
                </a:cubicBezTo>
                <a:cubicBezTo>
                  <a:pt x="924459" y="97917"/>
                  <a:pt x="922249" y="102489"/>
                  <a:pt x="921335" y="108128"/>
                </a:cubicBezTo>
                <a:cubicBezTo>
                  <a:pt x="920420" y="113767"/>
                  <a:pt x="919963" y="119787"/>
                  <a:pt x="919963" y="126188"/>
                </a:cubicBezTo>
                <a:cubicBezTo>
                  <a:pt x="919963" y="132588"/>
                  <a:pt x="920420" y="138608"/>
                  <a:pt x="921335" y="144247"/>
                </a:cubicBezTo>
                <a:cubicBezTo>
                  <a:pt x="922249" y="149886"/>
                  <a:pt x="924459" y="154458"/>
                  <a:pt x="927964" y="157963"/>
                </a:cubicBezTo>
                <a:cubicBezTo>
                  <a:pt x="932536" y="162535"/>
                  <a:pt x="938175" y="164821"/>
                  <a:pt x="944880" y="164821"/>
                </a:cubicBezTo>
                <a:cubicBezTo>
                  <a:pt x="951738" y="164821"/>
                  <a:pt x="957453" y="162535"/>
                  <a:pt x="962025" y="157963"/>
                </a:cubicBezTo>
                <a:cubicBezTo>
                  <a:pt x="965531" y="154458"/>
                  <a:pt x="967741" y="149886"/>
                  <a:pt x="968655" y="144247"/>
                </a:cubicBezTo>
                <a:cubicBezTo>
                  <a:pt x="969569" y="138608"/>
                  <a:pt x="970026" y="132588"/>
                  <a:pt x="970026" y="126188"/>
                </a:cubicBezTo>
                <a:cubicBezTo>
                  <a:pt x="970026" y="119787"/>
                  <a:pt x="969569" y="113767"/>
                  <a:pt x="968655" y="108128"/>
                </a:cubicBezTo>
                <a:cubicBezTo>
                  <a:pt x="967741" y="102489"/>
                  <a:pt x="965531" y="97917"/>
                  <a:pt x="962025" y="94412"/>
                </a:cubicBezTo>
                <a:cubicBezTo>
                  <a:pt x="957606" y="89993"/>
                  <a:pt x="951891" y="87783"/>
                  <a:pt x="944880" y="87783"/>
                </a:cubicBezTo>
                <a:close/>
                <a:moveTo>
                  <a:pt x="540106" y="87783"/>
                </a:moveTo>
                <a:cubicBezTo>
                  <a:pt x="534772" y="87783"/>
                  <a:pt x="530543" y="88812"/>
                  <a:pt x="527419" y="90869"/>
                </a:cubicBezTo>
                <a:cubicBezTo>
                  <a:pt x="524294" y="92926"/>
                  <a:pt x="521856" y="95708"/>
                  <a:pt x="520104" y="99213"/>
                </a:cubicBezTo>
                <a:cubicBezTo>
                  <a:pt x="518351" y="102718"/>
                  <a:pt x="517208" y="106795"/>
                  <a:pt x="516674" y="111443"/>
                </a:cubicBezTo>
                <a:cubicBezTo>
                  <a:pt x="516141" y="116091"/>
                  <a:pt x="515874" y="121006"/>
                  <a:pt x="515874" y="126188"/>
                </a:cubicBezTo>
                <a:cubicBezTo>
                  <a:pt x="515874" y="131369"/>
                  <a:pt x="516141" y="136284"/>
                  <a:pt x="516674" y="140932"/>
                </a:cubicBezTo>
                <a:cubicBezTo>
                  <a:pt x="517208" y="145581"/>
                  <a:pt x="518351" y="149695"/>
                  <a:pt x="520104" y="153277"/>
                </a:cubicBezTo>
                <a:cubicBezTo>
                  <a:pt x="521856" y="156858"/>
                  <a:pt x="524294" y="159678"/>
                  <a:pt x="527419" y="161735"/>
                </a:cubicBezTo>
                <a:cubicBezTo>
                  <a:pt x="530543" y="163792"/>
                  <a:pt x="534772" y="164821"/>
                  <a:pt x="540106" y="164821"/>
                </a:cubicBezTo>
                <a:cubicBezTo>
                  <a:pt x="545287" y="164821"/>
                  <a:pt x="549479" y="163792"/>
                  <a:pt x="552679" y="161735"/>
                </a:cubicBezTo>
                <a:cubicBezTo>
                  <a:pt x="555879" y="159678"/>
                  <a:pt x="558318" y="156858"/>
                  <a:pt x="559994" y="153277"/>
                </a:cubicBezTo>
                <a:cubicBezTo>
                  <a:pt x="561671" y="149695"/>
                  <a:pt x="562775" y="145581"/>
                  <a:pt x="563309" y="140932"/>
                </a:cubicBezTo>
                <a:cubicBezTo>
                  <a:pt x="563842" y="136284"/>
                  <a:pt x="564109" y="131369"/>
                  <a:pt x="564109" y="126188"/>
                </a:cubicBezTo>
                <a:cubicBezTo>
                  <a:pt x="564109" y="121006"/>
                  <a:pt x="563842" y="116091"/>
                  <a:pt x="563309" y="111443"/>
                </a:cubicBezTo>
                <a:cubicBezTo>
                  <a:pt x="562775" y="106795"/>
                  <a:pt x="561671" y="102718"/>
                  <a:pt x="559994" y="99213"/>
                </a:cubicBezTo>
                <a:cubicBezTo>
                  <a:pt x="558318" y="95708"/>
                  <a:pt x="555879" y="92926"/>
                  <a:pt x="552679" y="90869"/>
                </a:cubicBezTo>
                <a:cubicBezTo>
                  <a:pt x="549479" y="88812"/>
                  <a:pt x="545287" y="87783"/>
                  <a:pt x="540106" y="87783"/>
                </a:cubicBezTo>
                <a:close/>
                <a:moveTo>
                  <a:pt x="8622716" y="86411"/>
                </a:moveTo>
                <a:cubicBezTo>
                  <a:pt x="8617229" y="86411"/>
                  <a:pt x="8612467" y="87745"/>
                  <a:pt x="8608428" y="90412"/>
                </a:cubicBezTo>
                <a:cubicBezTo>
                  <a:pt x="8604389" y="93079"/>
                  <a:pt x="8601456" y="96622"/>
                  <a:pt x="8599627" y="101042"/>
                </a:cubicBezTo>
                <a:cubicBezTo>
                  <a:pt x="8598408" y="103632"/>
                  <a:pt x="8597646" y="106033"/>
                  <a:pt x="8597341" y="108243"/>
                </a:cubicBezTo>
                <a:cubicBezTo>
                  <a:pt x="8597036" y="110452"/>
                  <a:pt x="8596807" y="113310"/>
                  <a:pt x="8596655" y="116815"/>
                </a:cubicBezTo>
                <a:lnTo>
                  <a:pt x="8648776" y="116815"/>
                </a:lnTo>
                <a:cubicBezTo>
                  <a:pt x="8648623" y="113310"/>
                  <a:pt x="8648357" y="110452"/>
                  <a:pt x="8647976" y="108243"/>
                </a:cubicBezTo>
                <a:cubicBezTo>
                  <a:pt x="8647595" y="106033"/>
                  <a:pt x="8646795" y="103632"/>
                  <a:pt x="8645576" y="101042"/>
                </a:cubicBezTo>
                <a:cubicBezTo>
                  <a:pt x="8643747" y="96622"/>
                  <a:pt x="8640851" y="93079"/>
                  <a:pt x="8636889" y="90412"/>
                </a:cubicBezTo>
                <a:cubicBezTo>
                  <a:pt x="8632927" y="87745"/>
                  <a:pt x="8628202" y="86411"/>
                  <a:pt x="8622716" y="86411"/>
                </a:cubicBezTo>
                <a:close/>
                <a:moveTo>
                  <a:pt x="5422315" y="86411"/>
                </a:moveTo>
                <a:cubicBezTo>
                  <a:pt x="5416829" y="86411"/>
                  <a:pt x="5412067" y="87745"/>
                  <a:pt x="5408028" y="90412"/>
                </a:cubicBezTo>
                <a:cubicBezTo>
                  <a:pt x="5403990" y="93079"/>
                  <a:pt x="5401056" y="96622"/>
                  <a:pt x="5399227" y="101042"/>
                </a:cubicBezTo>
                <a:cubicBezTo>
                  <a:pt x="5398008" y="103632"/>
                  <a:pt x="5397246" y="106033"/>
                  <a:pt x="5396941" y="108243"/>
                </a:cubicBezTo>
                <a:cubicBezTo>
                  <a:pt x="5396637" y="110452"/>
                  <a:pt x="5396408" y="113310"/>
                  <a:pt x="5396255" y="116815"/>
                </a:cubicBezTo>
                <a:lnTo>
                  <a:pt x="5448376" y="116815"/>
                </a:lnTo>
                <a:cubicBezTo>
                  <a:pt x="5448224" y="113310"/>
                  <a:pt x="5447957" y="110452"/>
                  <a:pt x="5447576" y="108243"/>
                </a:cubicBezTo>
                <a:cubicBezTo>
                  <a:pt x="5447195" y="106033"/>
                  <a:pt x="5446395" y="103632"/>
                  <a:pt x="5445176" y="101042"/>
                </a:cubicBezTo>
                <a:cubicBezTo>
                  <a:pt x="5443347" y="96622"/>
                  <a:pt x="5440451" y="93079"/>
                  <a:pt x="5436489" y="90412"/>
                </a:cubicBezTo>
                <a:cubicBezTo>
                  <a:pt x="5432526" y="87745"/>
                  <a:pt x="5427802" y="86411"/>
                  <a:pt x="5422315" y="86411"/>
                </a:cubicBezTo>
                <a:close/>
                <a:moveTo>
                  <a:pt x="5041316" y="86411"/>
                </a:moveTo>
                <a:cubicBezTo>
                  <a:pt x="5035829" y="86411"/>
                  <a:pt x="5031067" y="87745"/>
                  <a:pt x="5027028" y="90412"/>
                </a:cubicBezTo>
                <a:cubicBezTo>
                  <a:pt x="5022990" y="93079"/>
                  <a:pt x="5020056" y="96622"/>
                  <a:pt x="5018227" y="101042"/>
                </a:cubicBezTo>
                <a:cubicBezTo>
                  <a:pt x="5017007" y="103632"/>
                  <a:pt x="5016246" y="106033"/>
                  <a:pt x="5015941" y="108243"/>
                </a:cubicBezTo>
                <a:cubicBezTo>
                  <a:pt x="5015636" y="110452"/>
                  <a:pt x="5015408" y="113310"/>
                  <a:pt x="5015255" y="116815"/>
                </a:cubicBezTo>
                <a:lnTo>
                  <a:pt x="5067376" y="116815"/>
                </a:lnTo>
                <a:cubicBezTo>
                  <a:pt x="5067224" y="113310"/>
                  <a:pt x="5066957" y="110452"/>
                  <a:pt x="5066576" y="108243"/>
                </a:cubicBezTo>
                <a:cubicBezTo>
                  <a:pt x="5066195" y="106033"/>
                  <a:pt x="5065395" y="103632"/>
                  <a:pt x="5064176" y="101042"/>
                </a:cubicBezTo>
                <a:cubicBezTo>
                  <a:pt x="5062347" y="96622"/>
                  <a:pt x="5059451" y="93079"/>
                  <a:pt x="5055489" y="90412"/>
                </a:cubicBezTo>
                <a:cubicBezTo>
                  <a:pt x="5051526" y="87745"/>
                  <a:pt x="5046802" y="86411"/>
                  <a:pt x="5041316" y="86411"/>
                </a:cubicBezTo>
                <a:close/>
                <a:moveTo>
                  <a:pt x="4307891" y="86411"/>
                </a:moveTo>
                <a:cubicBezTo>
                  <a:pt x="4302404" y="86411"/>
                  <a:pt x="4297642" y="87745"/>
                  <a:pt x="4293603" y="90412"/>
                </a:cubicBezTo>
                <a:cubicBezTo>
                  <a:pt x="4289565" y="93079"/>
                  <a:pt x="4286631" y="96622"/>
                  <a:pt x="4284802" y="101042"/>
                </a:cubicBezTo>
                <a:cubicBezTo>
                  <a:pt x="4283583" y="103632"/>
                  <a:pt x="4282821" y="106033"/>
                  <a:pt x="4282516" y="108243"/>
                </a:cubicBezTo>
                <a:cubicBezTo>
                  <a:pt x="4282212" y="110452"/>
                  <a:pt x="4281983" y="113310"/>
                  <a:pt x="4281830" y="116815"/>
                </a:cubicBezTo>
                <a:lnTo>
                  <a:pt x="4333951" y="116815"/>
                </a:lnTo>
                <a:cubicBezTo>
                  <a:pt x="4333799" y="113310"/>
                  <a:pt x="4333532" y="110452"/>
                  <a:pt x="4333151" y="108243"/>
                </a:cubicBezTo>
                <a:cubicBezTo>
                  <a:pt x="4332770" y="106033"/>
                  <a:pt x="4331970" y="103632"/>
                  <a:pt x="4330751" y="101042"/>
                </a:cubicBezTo>
                <a:cubicBezTo>
                  <a:pt x="4328922" y="96622"/>
                  <a:pt x="4326026" y="93079"/>
                  <a:pt x="4322064" y="90412"/>
                </a:cubicBezTo>
                <a:cubicBezTo>
                  <a:pt x="4318102" y="87745"/>
                  <a:pt x="4313377" y="86411"/>
                  <a:pt x="4307891" y="86411"/>
                </a:cubicBezTo>
                <a:close/>
                <a:moveTo>
                  <a:pt x="3060116" y="86411"/>
                </a:moveTo>
                <a:cubicBezTo>
                  <a:pt x="3054630" y="86411"/>
                  <a:pt x="3049867" y="87745"/>
                  <a:pt x="3045829" y="90412"/>
                </a:cubicBezTo>
                <a:cubicBezTo>
                  <a:pt x="3041790" y="93079"/>
                  <a:pt x="3038857" y="96622"/>
                  <a:pt x="3037028" y="101042"/>
                </a:cubicBezTo>
                <a:cubicBezTo>
                  <a:pt x="3035808" y="103632"/>
                  <a:pt x="3035047" y="106033"/>
                  <a:pt x="3034741" y="108243"/>
                </a:cubicBezTo>
                <a:cubicBezTo>
                  <a:pt x="3034437" y="110452"/>
                  <a:pt x="3034208" y="113310"/>
                  <a:pt x="3034056" y="116815"/>
                </a:cubicBezTo>
                <a:lnTo>
                  <a:pt x="3086177" y="116815"/>
                </a:lnTo>
                <a:cubicBezTo>
                  <a:pt x="3086025" y="113310"/>
                  <a:pt x="3085758" y="110452"/>
                  <a:pt x="3085376" y="108243"/>
                </a:cubicBezTo>
                <a:cubicBezTo>
                  <a:pt x="3084996" y="106033"/>
                  <a:pt x="3084196" y="103632"/>
                  <a:pt x="3082976" y="101042"/>
                </a:cubicBezTo>
                <a:cubicBezTo>
                  <a:pt x="3081147" y="96622"/>
                  <a:pt x="3078252" y="93079"/>
                  <a:pt x="3074289" y="90412"/>
                </a:cubicBezTo>
                <a:cubicBezTo>
                  <a:pt x="3070327" y="87745"/>
                  <a:pt x="3065603" y="86411"/>
                  <a:pt x="3060116" y="86411"/>
                </a:cubicBezTo>
                <a:close/>
                <a:moveTo>
                  <a:pt x="2860091" y="86411"/>
                </a:moveTo>
                <a:cubicBezTo>
                  <a:pt x="2854605" y="86411"/>
                  <a:pt x="2849842" y="87745"/>
                  <a:pt x="2845804" y="90412"/>
                </a:cubicBezTo>
                <a:cubicBezTo>
                  <a:pt x="2841765" y="93079"/>
                  <a:pt x="2838832" y="96622"/>
                  <a:pt x="2837003" y="101042"/>
                </a:cubicBezTo>
                <a:cubicBezTo>
                  <a:pt x="2835783" y="103632"/>
                  <a:pt x="2835022" y="106033"/>
                  <a:pt x="2834717" y="108243"/>
                </a:cubicBezTo>
                <a:cubicBezTo>
                  <a:pt x="2834412" y="110452"/>
                  <a:pt x="2834184" y="113310"/>
                  <a:pt x="2834031" y="116815"/>
                </a:cubicBezTo>
                <a:lnTo>
                  <a:pt x="2886152" y="116815"/>
                </a:lnTo>
                <a:cubicBezTo>
                  <a:pt x="2885999" y="113310"/>
                  <a:pt x="2885733" y="110452"/>
                  <a:pt x="2885352" y="108243"/>
                </a:cubicBezTo>
                <a:cubicBezTo>
                  <a:pt x="2884970" y="106033"/>
                  <a:pt x="2884170" y="103632"/>
                  <a:pt x="2882951" y="101042"/>
                </a:cubicBezTo>
                <a:cubicBezTo>
                  <a:pt x="2881123" y="96622"/>
                  <a:pt x="2878227" y="93079"/>
                  <a:pt x="2874264" y="90412"/>
                </a:cubicBezTo>
                <a:cubicBezTo>
                  <a:pt x="2870302" y="87745"/>
                  <a:pt x="2865578" y="86411"/>
                  <a:pt x="2860091" y="86411"/>
                </a:cubicBezTo>
                <a:close/>
                <a:moveTo>
                  <a:pt x="1745666" y="86411"/>
                </a:moveTo>
                <a:cubicBezTo>
                  <a:pt x="1740180" y="86411"/>
                  <a:pt x="1735418" y="87745"/>
                  <a:pt x="1731379" y="90412"/>
                </a:cubicBezTo>
                <a:cubicBezTo>
                  <a:pt x="1727340" y="93079"/>
                  <a:pt x="1724407" y="96622"/>
                  <a:pt x="1722578" y="101042"/>
                </a:cubicBezTo>
                <a:cubicBezTo>
                  <a:pt x="1721358" y="103632"/>
                  <a:pt x="1720596" y="106033"/>
                  <a:pt x="1720292" y="108243"/>
                </a:cubicBezTo>
                <a:cubicBezTo>
                  <a:pt x="1719987" y="110452"/>
                  <a:pt x="1719758" y="113310"/>
                  <a:pt x="1719606" y="116815"/>
                </a:cubicBezTo>
                <a:lnTo>
                  <a:pt x="1771727" y="116815"/>
                </a:lnTo>
                <a:cubicBezTo>
                  <a:pt x="1771574" y="113310"/>
                  <a:pt x="1771308" y="110452"/>
                  <a:pt x="1770926" y="108243"/>
                </a:cubicBezTo>
                <a:cubicBezTo>
                  <a:pt x="1770545" y="106033"/>
                  <a:pt x="1769746" y="103632"/>
                  <a:pt x="1768526" y="101042"/>
                </a:cubicBezTo>
                <a:cubicBezTo>
                  <a:pt x="1766698" y="96622"/>
                  <a:pt x="1763802" y="93079"/>
                  <a:pt x="1759839" y="90412"/>
                </a:cubicBezTo>
                <a:cubicBezTo>
                  <a:pt x="1755877" y="87745"/>
                  <a:pt x="1751153" y="86411"/>
                  <a:pt x="1745666" y="86411"/>
                </a:cubicBezTo>
                <a:close/>
                <a:moveTo>
                  <a:pt x="1317041" y="86411"/>
                </a:moveTo>
                <a:cubicBezTo>
                  <a:pt x="1311555" y="86411"/>
                  <a:pt x="1306792" y="87745"/>
                  <a:pt x="1302754" y="90412"/>
                </a:cubicBezTo>
                <a:cubicBezTo>
                  <a:pt x="1298715" y="93079"/>
                  <a:pt x="1295781" y="96622"/>
                  <a:pt x="1293953" y="101042"/>
                </a:cubicBezTo>
                <a:cubicBezTo>
                  <a:pt x="1292733" y="103632"/>
                  <a:pt x="1291971" y="106033"/>
                  <a:pt x="1291667" y="108243"/>
                </a:cubicBezTo>
                <a:cubicBezTo>
                  <a:pt x="1291362" y="110452"/>
                  <a:pt x="1291133" y="113310"/>
                  <a:pt x="1290981" y="116815"/>
                </a:cubicBezTo>
                <a:lnTo>
                  <a:pt x="1343102" y="116815"/>
                </a:lnTo>
                <a:cubicBezTo>
                  <a:pt x="1342949" y="113310"/>
                  <a:pt x="1342683" y="110452"/>
                  <a:pt x="1342302" y="108243"/>
                </a:cubicBezTo>
                <a:cubicBezTo>
                  <a:pt x="1341921" y="106033"/>
                  <a:pt x="1341120" y="103632"/>
                  <a:pt x="1339902" y="101042"/>
                </a:cubicBezTo>
                <a:cubicBezTo>
                  <a:pt x="1338072" y="96622"/>
                  <a:pt x="1335177" y="93079"/>
                  <a:pt x="1331214" y="90412"/>
                </a:cubicBezTo>
                <a:cubicBezTo>
                  <a:pt x="1327252" y="87745"/>
                  <a:pt x="1322528" y="86411"/>
                  <a:pt x="1317041" y="86411"/>
                </a:cubicBezTo>
                <a:close/>
                <a:moveTo>
                  <a:pt x="659816" y="86411"/>
                </a:moveTo>
                <a:cubicBezTo>
                  <a:pt x="654330" y="86411"/>
                  <a:pt x="649567" y="87745"/>
                  <a:pt x="645529" y="90412"/>
                </a:cubicBezTo>
                <a:cubicBezTo>
                  <a:pt x="641490" y="93079"/>
                  <a:pt x="638556" y="96622"/>
                  <a:pt x="636728" y="101042"/>
                </a:cubicBezTo>
                <a:cubicBezTo>
                  <a:pt x="635509" y="103632"/>
                  <a:pt x="634746" y="106033"/>
                  <a:pt x="634441" y="108243"/>
                </a:cubicBezTo>
                <a:cubicBezTo>
                  <a:pt x="634137" y="110452"/>
                  <a:pt x="633908" y="113310"/>
                  <a:pt x="633756" y="116815"/>
                </a:cubicBezTo>
                <a:lnTo>
                  <a:pt x="685876" y="116815"/>
                </a:lnTo>
                <a:cubicBezTo>
                  <a:pt x="685724" y="113310"/>
                  <a:pt x="685458" y="110452"/>
                  <a:pt x="685076" y="108243"/>
                </a:cubicBezTo>
                <a:cubicBezTo>
                  <a:pt x="684695" y="106033"/>
                  <a:pt x="683895" y="103632"/>
                  <a:pt x="682676" y="101042"/>
                </a:cubicBezTo>
                <a:cubicBezTo>
                  <a:pt x="680847" y="96622"/>
                  <a:pt x="677952" y="93079"/>
                  <a:pt x="673989" y="90412"/>
                </a:cubicBezTo>
                <a:cubicBezTo>
                  <a:pt x="670027" y="87745"/>
                  <a:pt x="665302" y="86411"/>
                  <a:pt x="659816" y="86411"/>
                </a:cubicBezTo>
                <a:close/>
                <a:moveTo>
                  <a:pt x="8457819" y="68352"/>
                </a:moveTo>
                <a:lnTo>
                  <a:pt x="8482507" y="68352"/>
                </a:lnTo>
                <a:lnTo>
                  <a:pt x="8510168" y="149962"/>
                </a:lnTo>
                <a:lnTo>
                  <a:pt x="8537143" y="68352"/>
                </a:lnTo>
                <a:lnTo>
                  <a:pt x="8562061" y="68352"/>
                </a:lnTo>
                <a:lnTo>
                  <a:pt x="8510854" y="207341"/>
                </a:lnTo>
                <a:cubicBezTo>
                  <a:pt x="8508720" y="213437"/>
                  <a:pt x="8505901" y="218237"/>
                  <a:pt x="8502396" y="221742"/>
                </a:cubicBezTo>
                <a:cubicBezTo>
                  <a:pt x="8499195" y="224943"/>
                  <a:pt x="8495538" y="227153"/>
                  <a:pt x="8491423" y="228372"/>
                </a:cubicBezTo>
                <a:cubicBezTo>
                  <a:pt x="8487308" y="229591"/>
                  <a:pt x="8483041" y="230201"/>
                  <a:pt x="8478622" y="230201"/>
                </a:cubicBezTo>
                <a:lnTo>
                  <a:pt x="8469249" y="230201"/>
                </a:lnTo>
                <a:lnTo>
                  <a:pt x="8469249" y="209398"/>
                </a:lnTo>
                <a:lnTo>
                  <a:pt x="8475193" y="209398"/>
                </a:lnTo>
                <a:cubicBezTo>
                  <a:pt x="8480069" y="209398"/>
                  <a:pt x="8483651" y="208521"/>
                  <a:pt x="8485937" y="206766"/>
                </a:cubicBezTo>
                <a:cubicBezTo>
                  <a:pt x="8488223" y="205011"/>
                  <a:pt x="8490204" y="201766"/>
                  <a:pt x="8491880" y="197032"/>
                </a:cubicBezTo>
                <a:lnTo>
                  <a:pt x="8498281" y="178944"/>
                </a:lnTo>
                <a:close/>
                <a:moveTo>
                  <a:pt x="5998006" y="68352"/>
                </a:moveTo>
                <a:lnTo>
                  <a:pt x="6021324" y="68352"/>
                </a:lnTo>
                <a:lnTo>
                  <a:pt x="6021324" y="184252"/>
                </a:lnTo>
                <a:lnTo>
                  <a:pt x="5998006" y="184252"/>
                </a:lnTo>
                <a:close/>
                <a:moveTo>
                  <a:pt x="5626531" y="68352"/>
                </a:moveTo>
                <a:lnTo>
                  <a:pt x="5649849" y="68352"/>
                </a:lnTo>
                <a:lnTo>
                  <a:pt x="5649849" y="184252"/>
                </a:lnTo>
                <a:lnTo>
                  <a:pt x="5626531" y="184252"/>
                </a:lnTo>
                <a:close/>
                <a:moveTo>
                  <a:pt x="4083482" y="68352"/>
                </a:moveTo>
                <a:lnTo>
                  <a:pt x="4106799" y="68352"/>
                </a:lnTo>
                <a:lnTo>
                  <a:pt x="4106799" y="184252"/>
                </a:lnTo>
                <a:lnTo>
                  <a:pt x="4083482" y="184252"/>
                </a:lnTo>
                <a:close/>
                <a:moveTo>
                  <a:pt x="3895344" y="68352"/>
                </a:moveTo>
                <a:lnTo>
                  <a:pt x="3920033" y="68352"/>
                </a:lnTo>
                <a:lnTo>
                  <a:pt x="3942435" y="149962"/>
                </a:lnTo>
                <a:lnTo>
                  <a:pt x="3969410" y="68352"/>
                </a:lnTo>
                <a:lnTo>
                  <a:pt x="3987470" y="68352"/>
                </a:lnTo>
                <a:lnTo>
                  <a:pt x="4014216" y="149962"/>
                </a:lnTo>
                <a:lnTo>
                  <a:pt x="4036619" y="68352"/>
                </a:lnTo>
                <a:lnTo>
                  <a:pt x="4061536" y="68352"/>
                </a:lnTo>
                <a:lnTo>
                  <a:pt x="4025417" y="184252"/>
                </a:lnTo>
                <a:lnTo>
                  <a:pt x="4005529" y="184252"/>
                </a:lnTo>
                <a:lnTo>
                  <a:pt x="3978326" y="103328"/>
                </a:lnTo>
                <a:lnTo>
                  <a:pt x="3951351" y="184252"/>
                </a:lnTo>
                <a:lnTo>
                  <a:pt x="3931234" y="184252"/>
                </a:lnTo>
                <a:close/>
                <a:moveTo>
                  <a:pt x="3304795" y="68352"/>
                </a:moveTo>
                <a:lnTo>
                  <a:pt x="3329483" y="68352"/>
                </a:lnTo>
                <a:lnTo>
                  <a:pt x="3351886" y="149962"/>
                </a:lnTo>
                <a:lnTo>
                  <a:pt x="3378861" y="68352"/>
                </a:lnTo>
                <a:lnTo>
                  <a:pt x="3396920" y="68352"/>
                </a:lnTo>
                <a:lnTo>
                  <a:pt x="3423667" y="149962"/>
                </a:lnTo>
                <a:lnTo>
                  <a:pt x="3446069" y="68352"/>
                </a:lnTo>
                <a:lnTo>
                  <a:pt x="3470987" y="68352"/>
                </a:lnTo>
                <a:lnTo>
                  <a:pt x="3434869" y="184252"/>
                </a:lnTo>
                <a:lnTo>
                  <a:pt x="3414980" y="184252"/>
                </a:lnTo>
                <a:lnTo>
                  <a:pt x="3387777" y="103328"/>
                </a:lnTo>
                <a:lnTo>
                  <a:pt x="3360802" y="184252"/>
                </a:lnTo>
                <a:lnTo>
                  <a:pt x="3340685" y="184252"/>
                </a:lnTo>
                <a:close/>
                <a:moveTo>
                  <a:pt x="2511858" y="68352"/>
                </a:moveTo>
                <a:lnTo>
                  <a:pt x="2535174" y="68352"/>
                </a:lnTo>
                <a:lnTo>
                  <a:pt x="2535174" y="184252"/>
                </a:lnTo>
                <a:lnTo>
                  <a:pt x="2511858" y="184252"/>
                </a:lnTo>
                <a:close/>
                <a:moveTo>
                  <a:pt x="2064183" y="68352"/>
                </a:moveTo>
                <a:lnTo>
                  <a:pt x="2087500" y="68352"/>
                </a:lnTo>
                <a:lnTo>
                  <a:pt x="2087500" y="184252"/>
                </a:lnTo>
                <a:lnTo>
                  <a:pt x="2064183" y="184252"/>
                </a:lnTo>
                <a:close/>
                <a:moveTo>
                  <a:pt x="1876045" y="68352"/>
                </a:moveTo>
                <a:lnTo>
                  <a:pt x="1900734" y="68352"/>
                </a:lnTo>
                <a:lnTo>
                  <a:pt x="1923136" y="149962"/>
                </a:lnTo>
                <a:lnTo>
                  <a:pt x="1950111" y="68352"/>
                </a:lnTo>
                <a:lnTo>
                  <a:pt x="1968170" y="68352"/>
                </a:lnTo>
                <a:lnTo>
                  <a:pt x="1994916" y="149962"/>
                </a:lnTo>
                <a:lnTo>
                  <a:pt x="2017320" y="68352"/>
                </a:lnTo>
                <a:lnTo>
                  <a:pt x="2042237" y="68352"/>
                </a:lnTo>
                <a:lnTo>
                  <a:pt x="2006118" y="184252"/>
                </a:lnTo>
                <a:lnTo>
                  <a:pt x="1986230" y="184252"/>
                </a:lnTo>
                <a:lnTo>
                  <a:pt x="1959026" y="103328"/>
                </a:lnTo>
                <a:lnTo>
                  <a:pt x="1932051" y="184252"/>
                </a:lnTo>
                <a:lnTo>
                  <a:pt x="1911935" y="184252"/>
                </a:lnTo>
                <a:close/>
                <a:moveTo>
                  <a:pt x="158039" y="68352"/>
                </a:moveTo>
                <a:lnTo>
                  <a:pt x="181356" y="68352"/>
                </a:lnTo>
                <a:lnTo>
                  <a:pt x="181356" y="138989"/>
                </a:lnTo>
                <a:cubicBezTo>
                  <a:pt x="181356" y="147981"/>
                  <a:pt x="183604" y="154534"/>
                  <a:pt x="188100" y="158649"/>
                </a:cubicBezTo>
                <a:cubicBezTo>
                  <a:pt x="192596" y="162764"/>
                  <a:pt x="198120" y="164821"/>
                  <a:pt x="204674" y="164821"/>
                </a:cubicBezTo>
                <a:cubicBezTo>
                  <a:pt x="207874" y="164821"/>
                  <a:pt x="210960" y="164326"/>
                  <a:pt x="213932" y="163335"/>
                </a:cubicBezTo>
                <a:cubicBezTo>
                  <a:pt x="216904" y="162345"/>
                  <a:pt x="219456" y="160782"/>
                  <a:pt x="221590" y="158649"/>
                </a:cubicBezTo>
                <a:cubicBezTo>
                  <a:pt x="223724" y="156515"/>
                  <a:pt x="225438" y="153810"/>
                  <a:pt x="226734" y="150534"/>
                </a:cubicBezTo>
                <a:cubicBezTo>
                  <a:pt x="228029" y="147257"/>
                  <a:pt x="228676" y="143409"/>
                  <a:pt x="228676" y="138989"/>
                </a:cubicBezTo>
                <a:lnTo>
                  <a:pt x="228676" y="68352"/>
                </a:lnTo>
                <a:lnTo>
                  <a:pt x="251994" y="68352"/>
                </a:lnTo>
                <a:lnTo>
                  <a:pt x="251994" y="184252"/>
                </a:lnTo>
                <a:lnTo>
                  <a:pt x="229134" y="184252"/>
                </a:lnTo>
                <a:lnTo>
                  <a:pt x="229134" y="172593"/>
                </a:lnTo>
                <a:cubicBezTo>
                  <a:pt x="225171" y="177013"/>
                  <a:pt x="220485" y="180290"/>
                  <a:pt x="215075" y="182423"/>
                </a:cubicBezTo>
                <a:cubicBezTo>
                  <a:pt x="209665" y="184557"/>
                  <a:pt x="204064" y="185624"/>
                  <a:pt x="198273" y="185624"/>
                </a:cubicBezTo>
                <a:cubicBezTo>
                  <a:pt x="192329" y="185624"/>
                  <a:pt x="186957" y="184709"/>
                  <a:pt x="182156" y="182880"/>
                </a:cubicBezTo>
                <a:cubicBezTo>
                  <a:pt x="177356" y="181052"/>
                  <a:pt x="173203" y="178461"/>
                  <a:pt x="169698" y="175108"/>
                </a:cubicBezTo>
                <a:cubicBezTo>
                  <a:pt x="165278" y="170688"/>
                  <a:pt x="162230" y="165774"/>
                  <a:pt x="160554" y="160363"/>
                </a:cubicBezTo>
                <a:cubicBezTo>
                  <a:pt x="158877" y="154953"/>
                  <a:pt x="158039" y="148971"/>
                  <a:pt x="158039" y="142418"/>
                </a:cubicBezTo>
                <a:close/>
                <a:moveTo>
                  <a:pt x="8969883" y="66980"/>
                </a:moveTo>
                <a:cubicBezTo>
                  <a:pt x="8978569" y="66980"/>
                  <a:pt x="8986571" y="67971"/>
                  <a:pt x="8993886" y="69952"/>
                </a:cubicBezTo>
                <a:cubicBezTo>
                  <a:pt x="9001201" y="71933"/>
                  <a:pt x="9007526" y="75286"/>
                  <a:pt x="9012860" y="80010"/>
                </a:cubicBezTo>
                <a:lnTo>
                  <a:pt x="8998229" y="94869"/>
                </a:lnTo>
                <a:cubicBezTo>
                  <a:pt x="8994571" y="91821"/>
                  <a:pt x="8990266" y="89650"/>
                  <a:pt x="8985313" y="88354"/>
                </a:cubicBezTo>
                <a:cubicBezTo>
                  <a:pt x="8980360" y="87059"/>
                  <a:pt x="8975141" y="86411"/>
                  <a:pt x="8969654" y="86411"/>
                </a:cubicBezTo>
                <a:cubicBezTo>
                  <a:pt x="8962644" y="86411"/>
                  <a:pt x="8957386" y="87783"/>
                  <a:pt x="8953881" y="90526"/>
                </a:cubicBezTo>
                <a:cubicBezTo>
                  <a:pt x="8950376" y="93269"/>
                  <a:pt x="8948623" y="96851"/>
                  <a:pt x="8948623" y="101270"/>
                </a:cubicBezTo>
                <a:cubicBezTo>
                  <a:pt x="8948623" y="104775"/>
                  <a:pt x="8949728" y="107709"/>
                  <a:pt x="8951938" y="110071"/>
                </a:cubicBezTo>
                <a:cubicBezTo>
                  <a:pt x="8954148" y="112434"/>
                  <a:pt x="8958377" y="113919"/>
                  <a:pt x="8964625" y="114529"/>
                </a:cubicBezTo>
                <a:lnTo>
                  <a:pt x="8982913" y="116129"/>
                </a:lnTo>
                <a:cubicBezTo>
                  <a:pt x="8993886" y="117044"/>
                  <a:pt x="9002382" y="120130"/>
                  <a:pt x="9008402" y="125388"/>
                </a:cubicBezTo>
                <a:cubicBezTo>
                  <a:pt x="9014422" y="130645"/>
                  <a:pt x="9017432" y="138456"/>
                  <a:pt x="9017432" y="148819"/>
                </a:cubicBezTo>
                <a:cubicBezTo>
                  <a:pt x="9017432" y="154915"/>
                  <a:pt x="9016213" y="160249"/>
                  <a:pt x="9013774" y="164821"/>
                </a:cubicBezTo>
                <a:cubicBezTo>
                  <a:pt x="9011336" y="169393"/>
                  <a:pt x="9007983" y="173241"/>
                  <a:pt x="9003716" y="176365"/>
                </a:cubicBezTo>
                <a:cubicBezTo>
                  <a:pt x="8999448" y="179490"/>
                  <a:pt x="8994343" y="181814"/>
                  <a:pt x="8988400" y="183338"/>
                </a:cubicBezTo>
                <a:cubicBezTo>
                  <a:pt x="8982456" y="184862"/>
                  <a:pt x="8976055" y="185624"/>
                  <a:pt x="8969197" y="185624"/>
                </a:cubicBezTo>
                <a:cubicBezTo>
                  <a:pt x="8959748" y="185624"/>
                  <a:pt x="8950985" y="184519"/>
                  <a:pt x="8942908" y="182309"/>
                </a:cubicBezTo>
                <a:cubicBezTo>
                  <a:pt x="8934831" y="180099"/>
                  <a:pt x="8927363" y="175641"/>
                  <a:pt x="8920505" y="168936"/>
                </a:cubicBezTo>
                <a:lnTo>
                  <a:pt x="8935822" y="153620"/>
                </a:lnTo>
                <a:cubicBezTo>
                  <a:pt x="8940546" y="158496"/>
                  <a:pt x="8945842" y="161735"/>
                  <a:pt x="8951709" y="163335"/>
                </a:cubicBezTo>
                <a:cubicBezTo>
                  <a:pt x="8957577" y="164935"/>
                  <a:pt x="8963406" y="165735"/>
                  <a:pt x="8969197" y="165735"/>
                </a:cubicBezTo>
                <a:cubicBezTo>
                  <a:pt x="8976360" y="165735"/>
                  <a:pt x="8982380" y="164440"/>
                  <a:pt x="8987256" y="161849"/>
                </a:cubicBezTo>
                <a:cubicBezTo>
                  <a:pt x="8992133" y="159258"/>
                  <a:pt x="8994571" y="155220"/>
                  <a:pt x="8994571" y="149733"/>
                </a:cubicBezTo>
                <a:cubicBezTo>
                  <a:pt x="8994571" y="145771"/>
                  <a:pt x="8993391" y="142609"/>
                  <a:pt x="8991029" y="140247"/>
                </a:cubicBezTo>
                <a:cubicBezTo>
                  <a:pt x="8988666" y="137884"/>
                  <a:pt x="8984666" y="136475"/>
                  <a:pt x="8979027" y="136017"/>
                </a:cubicBezTo>
                <a:lnTo>
                  <a:pt x="8960510" y="134417"/>
                </a:lnTo>
                <a:cubicBezTo>
                  <a:pt x="8949538" y="133503"/>
                  <a:pt x="8941079" y="130493"/>
                  <a:pt x="8935136" y="125388"/>
                </a:cubicBezTo>
                <a:cubicBezTo>
                  <a:pt x="8929192" y="120282"/>
                  <a:pt x="8926220" y="112624"/>
                  <a:pt x="8926220" y="102413"/>
                </a:cubicBezTo>
                <a:cubicBezTo>
                  <a:pt x="8926220" y="96774"/>
                  <a:pt x="8927363" y="91745"/>
                  <a:pt x="8929649" y="87326"/>
                </a:cubicBezTo>
                <a:cubicBezTo>
                  <a:pt x="8931935" y="82906"/>
                  <a:pt x="8935059" y="79210"/>
                  <a:pt x="8939022" y="76239"/>
                </a:cubicBezTo>
                <a:cubicBezTo>
                  <a:pt x="8942984" y="73267"/>
                  <a:pt x="8947594" y="70981"/>
                  <a:pt x="8952852" y="69381"/>
                </a:cubicBezTo>
                <a:cubicBezTo>
                  <a:pt x="8958110" y="67780"/>
                  <a:pt x="8963787" y="66980"/>
                  <a:pt x="8969883" y="66980"/>
                </a:cubicBezTo>
                <a:close/>
                <a:moveTo>
                  <a:pt x="8880653" y="66980"/>
                </a:moveTo>
                <a:cubicBezTo>
                  <a:pt x="8886291" y="66980"/>
                  <a:pt x="8891321" y="67818"/>
                  <a:pt x="8895740" y="69495"/>
                </a:cubicBezTo>
                <a:cubicBezTo>
                  <a:pt x="8900160" y="71171"/>
                  <a:pt x="8904351" y="73991"/>
                  <a:pt x="8908313" y="77953"/>
                </a:cubicBezTo>
                <a:lnTo>
                  <a:pt x="8890711" y="95555"/>
                </a:lnTo>
                <a:cubicBezTo>
                  <a:pt x="8888120" y="92964"/>
                  <a:pt x="8885568" y="91021"/>
                  <a:pt x="8883053" y="89726"/>
                </a:cubicBezTo>
                <a:cubicBezTo>
                  <a:pt x="8880538" y="88431"/>
                  <a:pt x="8877300" y="87783"/>
                  <a:pt x="8873338" y="87783"/>
                </a:cubicBezTo>
                <a:cubicBezTo>
                  <a:pt x="8866937" y="87783"/>
                  <a:pt x="8861488" y="90107"/>
                  <a:pt x="8856993" y="94755"/>
                </a:cubicBezTo>
                <a:cubicBezTo>
                  <a:pt x="8852497" y="99403"/>
                  <a:pt x="8850249" y="105766"/>
                  <a:pt x="8850249" y="113843"/>
                </a:cubicBezTo>
                <a:lnTo>
                  <a:pt x="8850249" y="184252"/>
                </a:lnTo>
                <a:lnTo>
                  <a:pt x="8826932" y="184252"/>
                </a:lnTo>
                <a:lnTo>
                  <a:pt x="8826932" y="68352"/>
                </a:lnTo>
                <a:lnTo>
                  <a:pt x="8849792" y="68352"/>
                </a:lnTo>
                <a:lnTo>
                  <a:pt x="8849792" y="80925"/>
                </a:lnTo>
                <a:cubicBezTo>
                  <a:pt x="8852839" y="76810"/>
                  <a:pt x="8857107" y="73457"/>
                  <a:pt x="8862593" y="70866"/>
                </a:cubicBezTo>
                <a:cubicBezTo>
                  <a:pt x="8868080" y="68276"/>
                  <a:pt x="8874100" y="66980"/>
                  <a:pt x="8880653" y="66980"/>
                </a:cubicBezTo>
                <a:close/>
                <a:moveTo>
                  <a:pt x="8740597" y="66980"/>
                </a:moveTo>
                <a:cubicBezTo>
                  <a:pt x="8772448" y="66980"/>
                  <a:pt x="8788375" y="80239"/>
                  <a:pt x="8788375" y="106757"/>
                </a:cubicBezTo>
                <a:lnTo>
                  <a:pt x="8788375" y="184252"/>
                </a:lnTo>
                <a:lnTo>
                  <a:pt x="8765514" y="184252"/>
                </a:lnTo>
                <a:lnTo>
                  <a:pt x="8765514" y="173736"/>
                </a:lnTo>
                <a:cubicBezTo>
                  <a:pt x="8761247" y="178004"/>
                  <a:pt x="8756828" y="181052"/>
                  <a:pt x="8752255" y="182880"/>
                </a:cubicBezTo>
                <a:cubicBezTo>
                  <a:pt x="8747684" y="184709"/>
                  <a:pt x="8741816" y="185624"/>
                  <a:pt x="8734654" y="185624"/>
                </a:cubicBezTo>
                <a:cubicBezTo>
                  <a:pt x="8727338" y="185624"/>
                  <a:pt x="8721204" y="184747"/>
                  <a:pt x="8716251" y="182995"/>
                </a:cubicBezTo>
                <a:cubicBezTo>
                  <a:pt x="8711298" y="181242"/>
                  <a:pt x="8707069" y="178613"/>
                  <a:pt x="8703564" y="175108"/>
                </a:cubicBezTo>
                <a:cubicBezTo>
                  <a:pt x="8697468" y="168707"/>
                  <a:pt x="8694420" y="160401"/>
                  <a:pt x="8694420" y="150191"/>
                </a:cubicBezTo>
                <a:cubicBezTo>
                  <a:pt x="8694420" y="140437"/>
                  <a:pt x="8697734" y="132436"/>
                  <a:pt x="8704364" y="126188"/>
                </a:cubicBezTo>
                <a:cubicBezTo>
                  <a:pt x="8710993" y="119939"/>
                  <a:pt x="8721014" y="116815"/>
                  <a:pt x="8734425" y="116815"/>
                </a:cubicBezTo>
                <a:lnTo>
                  <a:pt x="8765057" y="116815"/>
                </a:lnTo>
                <a:lnTo>
                  <a:pt x="8765057" y="108585"/>
                </a:lnTo>
                <a:cubicBezTo>
                  <a:pt x="8765057" y="101270"/>
                  <a:pt x="8763114" y="95822"/>
                  <a:pt x="8759228" y="92241"/>
                </a:cubicBezTo>
                <a:cubicBezTo>
                  <a:pt x="8755342" y="88659"/>
                  <a:pt x="8748827" y="86868"/>
                  <a:pt x="8739682" y="86868"/>
                </a:cubicBezTo>
                <a:cubicBezTo>
                  <a:pt x="8733282" y="86868"/>
                  <a:pt x="8728253" y="87707"/>
                  <a:pt x="8724595" y="89383"/>
                </a:cubicBezTo>
                <a:cubicBezTo>
                  <a:pt x="8720938" y="91059"/>
                  <a:pt x="8717509" y="93955"/>
                  <a:pt x="8714308" y="98070"/>
                </a:cubicBezTo>
                <a:lnTo>
                  <a:pt x="8698992" y="83668"/>
                </a:lnTo>
                <a:cubicBezTo>
                  <a:pt x="8704478" y="77267"/>
                  <a:pt x="8710384" y="72886"/>
                  <a:pt x="8716708" y="70524"/>
                </a:cubicBezTo>
                <a:cubicBezTo>
                  <a:pt x="8723033" y="68161"/>
                  <a:pt x="8730996" y="66980"/>
                  <a:pt x="8740597" y="66980"/>
                </a:cubicBezTo>
                <a:close/>
                <a:moveTo>
                  <a:pt x="8622716" y="66980"/>
                </a:moveTo>
                <a:cubicBezTo>
                  <a:pt x="8630488" y="66980"/>
                  <a:pt x="8637422" y="68352"/>
                  <a:pt x="8643518" y="71095"/>
                </a:cubicBezTo>
                <a:cubicBezTo>
                  <a:pt x="8649614" y="73838"/>
                  <a:pt x="8654758" y="77648"/>
                  <a:pt x="8658949" y="82525"/>
                </a:cubicBezTo>
                <a:cubicBezTo>
                  <a:pt x="8663140" y="87402"/>
                  <a:pt x="8666340" y="93269"/>
                  <a:pt x="8668550" y="100127"/>
                </a:cubicBezTo>
                <a:cubicBezTo>
                  <a:pt x="8670760" y="106985"/>
                  <a:pt x="8671864" y="114529"/>
                  <a:pt x="8671864" y="122759"/>
                </a:cubicBezTo>
                <a:lnTo>
                  <a:pt x="8671864" y="133046"/>
                </a:lnTo>
                <a:lnTo>
                  <a:pt x="8596655" y="133046"/>
                </a:lnTo>
                <a:cubicBezTo>
                  <a:pt x="8596655" y="143104"/>
                  <a:pt x="8599170" y="151029"/>
                  <a:pt x="8604199" y="156820"/>
                </a:cubicBezTo>
                <a:cubicBezTo>
                  <a:pt x="8609228" y="162611"/>
                  <a:pt x="8616543" y="165507"/>
                  <a:pt x="8626144" y="165507"/>
                </a:cubicBezTo>
                <a:cubicBezTo>
                  <a:pt x="8632698" y="165507"/>
                  <a:pt x="8637994" y="164554"/>
                  <a:pt x="8642032" y="162649"/>
                </a:cubicBezTo>
                <a:cubicBezTo>
                  <a:pt x="8646071" y="160744"/>
                  <a:pt x="8650148" y="157734"/>
                  <a:pt x="8654263" y="153620"/>
                </a:cubicBezTo>
                <a:lnTo>
                  <a:pt x="8669122" y="167564"/>
                </a:lnTo>
                <a:cubicBezTo>
                  <a:pt x="8666073" y="170612"/>
                  <a:pt x="8663064" y="173241"/>
                  <a:pt x="8660092" y="175451"/>
                </a:cubicBezTo>
                <a:cubicBezTo>
                  <a:pt x="8657120" y="177661"/>
                  <a:pt x="8653920" y="179528"/>
                  <a:pt x="8650491" y="181052"/>
                </a:cubicBezTo>
                <a:cubicBezTo>
                  <a:pt x="8647061" y="182576"/>
                  <a:pt x="8643328" y="183719"/>
                  <a:pt x="8639289" y="184481"/>
                </a:cubicBezTo>
                <a:cubicBezTo>
                  <a:pt x="8635250" y="185243"/>
                  <a:pt x="8630717" y="185624"/>
                  <a:pt x="8625688" y="185624"/>
                </a:cubicBezTo>
                <a:cubicBezTo>
                  <a:pt x="8618372" y="185624"/>
                  <a:pt x="8611551" y="184595"/>
                  <a:pt x="8605223" y="182538"/>
                </a:cubicBezTo>
                <a:cubicBezTo>
                  <a:pt x="8598894" y="180480"/>
                  <a:pt x="8593383" y="177127"/>
                  <a:pt x="8588690" y="172479"/>
                </a:cubicBezTo>
                <a:cubicBezTo>
                  <a:pt x="8583996" y="167831"/>
                  <a:pt x="8580265" y="161697"/>
                  <a:pt x="8577494" y="154077"/>
                </a:cubicBezTo>
                <a:cubicBezTo>
                  <a:pt x="8574723" y="146457"/>
                  <a:pt x="8573338" y="137160"/>
                  <a:pt x="8573338" y="126188"/>
                </a:cubicBezTo>
                <a:cubicBezTo>
                  <a:pt x="8573338" y="107290"/>
                  <a:pt x="8577834" y="92698"/>
                  <a:pt x="8586825" y="82411"/>
                </a:cubicBezTo>
                <a:cubicBezTo>
                  <a:pt x="8595817" y="72124"/>
                  <a:pt x="8607781" y="66980"/>
                  <a:pt x="8622716" y="66980"/>
                </a:cubicBezTo>
                <a:close/>
                <a:moveTo>
                  <a:pt x="6966127" y="66980"/>
                </a:moveTo>
                <a:cubicBezTo>
                  <a:pt x="6972071" y="66980"/>
                  <a:pt x="6977443" y="67895"/>
                  <a:pt x="6982244" y="69723"/>
                </a:cubicBezTo>
                <a:cubicBezTo>
                  <a:pt x="6987045" y="71552"/>
                  <a:pt x="6991197" y="74143"/>
                  <a:pt x="6994702" y="77496"/>
                </a:cubicBezTo>
                <a:cubicBezTo>
                  <a:pt x="6999123" y="81915"/>
                  <a:pt x="7002170" y="86830"/>
                  <a:pt x="7003847" y="92241"/>
                </a:cubicBezTo>
                <a:cubicBezTo>
                  <a:pt x="7005523" y="97651"/>
                  <a:pt x="7006361" y="103632"/>
                  <a:pt x="7006361" y="110186"/>
                </a:cubicBezTo>
                <a:lnTo>
                  <a:pt x="7006361" y="184252"/>
                </a:lnTo>
                <a:lnTo>
                  <a:pt x="6983044" y="184252"/>
                </a:lnTo>
                <a:lnTo>
                  <a:pt x="6983044" y="113615"/>
                </a:lnTo>
                <a:cubicBezTo>
                  <a:pt x="6983044" y="104623"/>
                  <a:pt x="6980796" y="98070"/>
                  <a:pt x="6976300" y="93955"/>
                </a:cubicBezTo>
                <a:cubicBezTo>
                  <a:pt x="6971804" y="89840"/>
                  <a:pt x="6966280" y="87783"/>
                  <a:pt x="6959727" y="87783"/>
                </a:cubicBezTo>
                <a:cubicBezTo>
                  <a:pt x="6953174" y="87783"/>
                  <a:pt x="6947534" y="89878"/>
                  <a:pt x="6942810" y="94069"/>
                </a:cubicBezTo>
                <a:cubicBezTo>
                  <a:pt x="6938086" y="98260"/>
                  <a:pt x="6935724" y="104775"/>
                  <a:pt x="6935724" y="113615"/>
                </a:cubicBezTo>
                <a:lnTo>
                  <a:pt x="6935724" y="184252"/>
                </a:lnTo>
                <a:lnTo>
                  <a:pt x="6912406" y="184252"/>
                </a:lnTo>
                <a:lnTo>
                  <a:pt x="6912406" y="68352"/>
                </a:lnTo>
                <a:lnTo>
                  <a:pt x="6935267" y="68352"/>
                </a:lnTo>
                <a:lnTo>
                  <a:pt x="6935267" y="80010"/>
                </a:lnTo>
                <a:cubicBezTo>
                  <a:pt x="6939229" y="75591"/>
                  <a:pt x="6943915" y="72314"/>
                  <a:pt x="6949326" y="70181"/>
                </a:cubicBezTo>
                <a:cubicBezTo>
                  <a:pt x="6954736" y="68047"/>
                  <a:pt x="6960337" y="66980"/>
                  <a:pt x="6966127" y="66980"/>
                </a:cubicBezTo>
                <a:close/>
                <a:moveTo>
                  <a:pt x="6826072" y="66980"/>
                </a:moveTo>
                <a:cubicBezTo>
                  <a:pt x="6857924" y="66980"/>
                  <a:pt x="6873849" y="80239"/>
                  <a:pt x="6873849" y="106757"/>
                </a:cubicBezTo>
                <a:lnTo>
                  <a:pt x="6873849" y="184252"/>
                </a:lnTo>
                <a:lnTo>
                  <a:pt x="6850990" y="184252"/>
                </a:lnTo>
                <a:lnTo>
                  <a:pt x="6850990" y="173736"/>
                </a:lnTo>
                <a:cubicBezTo>
                  <a:pt x="6846722" y="178004"/>
                  <a:pt x="6842303" y="181052"/>
                  <a:pt x="6837731" y="182880"/>
                </a:cubicBezTo>
                <a:cubicBezTo>
                  <a:pt x="6833159" y="184709"/>
                  <a:pt x="6827291" y="185624"/>
                  <a:pt x="6820129" y="185624"/>
                </a:cubicBezTo>
                <a:cubicBezTo>
                  <a:pt x="6812814" y="185624"/>
                  <a:pt x="6806679" y="184747"/>
                  <a:pt x="6801726" y="182995"/>
                </a:cubicBezTo>
                <a:cubicBezTo>
                  <a:pt x="6796773" y="181242"/>
                  <a:pt x="6792544" y="178613"/>
                  <a:pt x="6789039" y="175108"/>
                </a:cubicBezTo>
                <a:cubicBezTo>
                  <a:pt x="6782943" y="168707"/>
                  <a:pt x="6779895" y="160401"/>
                  <a:pt x="6779895" y="150191"/>
                </a:cubicBezTo>
                <a:cubicBezTo>
                  <a:pt x="6779895" y="140437"/>
                  <a:pt x="6783210" y="132436"/>
                  <a:pt x="6789839" y="126188"/>
                </a:cubicBezTo>
                <a:cubicBezTo>
                  <a:pt x="6796469" y="119939"/>
                  <a:pt x="6806488" y="116815"/>
                  <a:pt x="6819900" y="116815"/>
                </a:cubicBezTo>
                <a:lnTo>
                  <a:pt x="6850532" y="116815"/>
                </a:lnTo>
                <a:lnTo>
                  <a:pt x="6850532" y="108585"/>
                </a:lnTo>
                <a:cubicBezTo>
                  <a:pt x="6850532" y="101270"/>
                  <a:pt x="6848589" y="95822"/>
                  <a:pt x="6844703" y="92241"/>
                </a:cubicBezTo>
                <a:cubicBezTo>
                  <a:pt x="6840817" y="88659"/>
                  <a:pt x="6834302" y="86868"/>
                  <a:pt x="6825158" y="86868"/>
                </a:cubicBezTo>
                <a:cubicBezTo>
                  <a:pt x="6818757" y="86868"/>
                  <a:pt x="6813728" y="87707"/>
                  <a:pt x="6810070" y="89383"/>
                </a:cubicBezTo>
                <a:cubicBezTo>
                  <a:pt x="6806413" y="91059"/>
                  <a:pt x="6802983" y="93955"/>
                  <a:pt x="6799783" y="98070"/>
                </a:cubicBezTo>
                <a:lnTo>
                  <a:pt x="6784467" y="83668"/>
                </a:lnTo>
                <a:cubicBezTo>
                  <a:pt x="6789953" y="77267"/>
                  <a:pt x="6795859" y="72886"/>
                  <a:pt x="6802183" y="70524"/>
                </a:cubicBezTo>
                <a:cubicBezTo>
                  <a:pt x="6808508" y="68161"/>
                  <a:pt x="6816471" y="66980"/>
                  <a:pt x="6826072" y="66980"/>
                </a:cubicBezTo>
                <a:close/>
                <a:moveTo>
                  <a:pt x="6108877" y="66980"/>
                </a:moveTo>
                <a:cubicBezTo>
                  <a:pt x="6114821" y="66980"/>
                  <a:pt x="6120193" y="67895"/>
                  <a:pt x="6124994" y="69723"/>
                </a:cubicBezTo>
                <a:cubicBezTo>
                  <a:pt x="6129795" y="71552"/>
                  <a:pt x="6133947" y="74143"/>
                  <a:pt x="6137452" y="77496"/>
                </a:cubicBezTo>
                <a:cubicBezTo>
                  <a:pt x="6141873" y="81915"/>
                  <a:pt x="6144920" y="86830"/>
                  <a:pt x="6146597" y="92241"/>
                </a:cubicBezTo>
                <a:cubicBezTo>
                  <a:pt x="6148273" y="97651"/>
                  <a:pt x="6149111" y="103632"/>
                  <a:pt x="6149111" y="110186"/>
                </a:cubicBezTo>
                <a:lnTo>
                  <a:pt x="6149111" y="184252"/>
                </a:lnTo>
                <a:lnTo>
                  <a:pt x="6125794" y="184252"/>
                </a:lnTo>
                <a:lnTo>
                  <a:pt x="6125794" y="113615"/>
                </a:lnTo>
                <a:cubicBezTo>
                  <a:pt x="6125794" y="104623"/>
                  <a:pt x="6123546" y="98070"/>
                  <a:pt x="6119050" y="93955"/>
                </a:cubicBezTo>
                <a:cubicBezTo>
                  <a:pt x="6114554" y="89840"/>
                  <a:pt x="6109030" y="87783"/>
                  <a:pt x="6102477" y="87783"/>
                </a:cubicBezTo>
                <a:cubicBezTo>
                  <a:pt x="6095924" y="87783"/>
                  <a:pt x="6090284" y="89878"/>
                  <a:pt x="6085560" y="94069"/>
                </a:cubicBezTo>
                <a:cubicBezTo>
                  <a:pt x="6080836" y="98260"/>
                  <a:pt x="6078474" y="104775"/>
                  <a:pt x="6078474" y="113615"/>
                </a:cubicBezTo>
                <a:lnTo>
                  <a:pt x="6078474" y="184252"/>
                </a:lnTo>
                <a:lnTo>
                  <a:pt x="6055156" y="184252"/>
                </a:lnTo>
                <a:lnTo>
                  <a:pt x="6055156" y="68352"/>
                </a:lnTo>
                <a:lnTo>
                  <a:pt x="6078017" y="68352"/>
                </a:lnTo>
                <a:lnTo>
                  <a:pt x="6078017" y="80010"/>
                </a:lnTo>
                <a:cubicBezTo>
                  <a:pt x="6081979" y="75591"/>
                  <a:pt x="6086665" y="72314"/>
                  <a:pt x="6092076" y="70181"/>
                </a:cubicBezTo>
                <a:cubicBezTo>
                  <a:pt x="6097486" y="68047"/>
                  <a:pt x="6103087" y="66980"/>
                  <a:pt x="6108877" y="66980"/>
                </a:cubicBezTo>
                <a:close/>
                <a:moveTo>
                  <a:pt x="5861227" y="66980"/>
                </a:moveTo>
                <a:cubicBezTo>
                  <a:pt x="5867171" y="66980"/>
                  <a:pt x="5872543" y="67895"/>
                  <a:pt x="5877344" y="69723"/>
                </a:cubicBezTo>
                <a:cubicBezTo>
                  <a:pt x="5882144" y="71552"/>
                  <a:pt x="5886297" y="74143"/>
                  <a:pt x="5889802" y="77496"/>
                </a:cubicBezTo>
                <a:cubicBezTo>
                  <a:pt x="5894222" y="81915"/>
                  <a:pt x="5897271" y="86830"/>
                  <a:pt x="5898947" y="92241"/>
                </a:cubicBezTo>
                <a:cubicBezTo>
                  <a:pt x="5900623" y="97651"/>
                  <a:pt x="5901461" y="103632"/>
                  <a:pt x="5901461" y="110186"/>
                </a:cubicBezTo>
                <a:lnTo>
                  <a:pt x="5901461" y="184252"/>
                </a:lnTo>
                <a:lnTo>
                  <a:pt x="5878144" y="184252"/>
                </a:lnTo>
                <a:lnTo>
                  <a:pt x="5878144" y="113615"/>
                </a:lnTo>
                <a:cubicBezTo>
                  <a:pt x="5878144" y="104623"/>
                  <a:pt x="5875896" y="98070"/>
                  <a:pt x="5871400" y="93955"/>
                </a:cubicBezTo>
                <a:cubicBezTo>
                  <a:pt x="5866904" y="89840"/>
                  <a:pt x="5861380" y="87783"/>
                  <a:pt x="5854827" y="87783"/>
                </a:cubicBezTo>
                <a:cubicBezTo>
                  <a:pt x="5848274" y="87783"/>
                  <a:pt x="5842635" y="89878"/>
                  <a:pt x="5837910" y="94069"/>
                </a:cubicBezTo>
                <a:cubicBezTo>
                  <a:pt x="5833186" y="98260"/>
                  <a:pt x="5830824" y="104775"/>
                  <a:pt x="5830824" y="113615"/>
                </a:cubicBezTo>
                <a:lnTo>
                  <a:pt x="5830824" y="184252"/>
                </a:lnTo>
                <a:lnTo>
                  <a:pt x="5807506" y="184252"/>
                </a:lnTo>
                <a:lnTo>
                  <a:pt x="5807506" y="68352"/>
                </a:lnTo>
                <a:lnTo>
                  <a:pt x="5830367" y="68352"/>
                </a:lnTo>
                <a:lnTo>
                  <a:pt x="5830367" y="80010"/>
                </a:lnTo>
                <a:cubicBezTo>
                  <a:pt x="5834329" y="75591"/>
                  <a:pt x="5839015" y="72314"/>
                  <a:pt x="5844426" y="70181"/>
                </a:cubicBezTo>
                <a:cubicBezTo>
                  <a:pt x="5849836" y="68047"/>
                  <a:pt x="5855437" y="66980"/>
                  <a:pt x="5861227" y="66980"/>
                </a:cubicBezTo>
                <a:close/>
                <a:moveTo>
                  <a:pt x="5726430" y="66980"/>
                </a:moveTo>
                <a:cubicBezTo>
                  <a:pt x="5734354" y="66980"/>
                  <a:pt x="5741174" y="68276"/>
                  <a:pt x="5746890" y="70866"/>
                </a:cubicBezTo>
                <a:cubicBezTo>
                  <a:pt x="5752604" y="73457"/>
                  <a:pt x="5757367" y="76734"/>
                  <a:pt x="5761177" y="80696"/>
                </a:cubicBezTo>
                <a:cubicBezTo>
                  <a:pt x="5766663" y="86487"/>
                  <a:pt x="5770321" y="93079"/>
                  <a:pt x="5772150" y="100470"/>
                </a:cubicBezTo>
                <a:cubicBezTo>
                  <a:pt x="5773979" y="107862"/>
                  <a:pt x="5774893" y="116434"/>
                  <a:pt x="5774893" y="126188"/>
                </a:cubicBezTo>
                <a:cubicBezTo>
                  <a:pt x="5774893" y="136094"/>
                  <a:pt x="5773979" y="144742"/>
                  <a:pt x="5772150" y="152134"/>
                </a:cubicBezTo>
                <a:cubicBezTo>
                  <a:pt x="5770321" y="159525"/>
                  <a:pt x="5766663" y="166116"/>
                  <a:pt x="5761177" y="171908"/>
                </a:cubicBezTo>
                <a:cubicBezTo>
                  <a:pt x="5757367" y="175870"/>
                  <a:pt x="5752604" y="179147"/>
                  <a:pt x="5746890" y="181737"/>
                </a:cubicBezTo>
                <a:cubicBezTo>
                  <a:pt x="5741174" y="184328"/>
                  <a:pt x="5734354" y="185624"/>
                  <a:pt x="5726430" y="185624"/>
                </a:cubicBezTo>
                <a:cubicBezTo>
                  <a:pt x="5718505" y="185624"/>
                  <a:pt x="5711723" y="184328"/>
                  <a:pt x="5706085" y="181737"/>
                </a:cubicBezTo>
                <a:cubicBezTo>
                  <a:pt x="5700446" y="179147"/>
                  <a:pt x="5695721" y="175870"/>
                  <a:pt x="5691911" y="171908"/>
                </a:cubicBezTo>
                <a:cubicBezTo>
                  <a:pt x="5686425" y="166116"/>
                  <a:pt x="5682767" y="159525"/>
                  <a:pt x="5680938" y="152134"/>
                </a:cubicBezTo>
                <a:cubicBezTo>
                  <a:pt x="5679110" y="144742"/>
                  <a:pt x="5678195" y="136094"/>
                  <a:pt x="5678195" y="126188"/>
                </a:cubicBezTo>
                <a:cubicBezTo>
                  <a:pt x="5678195" y="116434"/>
                  <a:pt x="5679110" y="107862"/>
                  <a:pt x="5680938" y="100470"/>
                </a:cubicBezTo>
                <a:cubicBezTo>
                  <a:pt x="5682767" y="93079"/>
                  <a:pt x="5686425" y="86487"/>
                  <a:pt x="5691911" y="80696"/>
                </a:cubicBezTo>
                <a:cubicBezTo>
                  <a:pt x="5695721" y="76734"/>
                  <a:pt x="5700446" y="73457"/>
                  <a:pt x="5706085" y="70866"/>
                </a:cubicBezTo>
                <a:cubicBezTo>
                  <a:pt x="5711723" y="68276"/>
                  <a:pt x="5718505" y="66980"/>
                  <a:pt x="5726430" y="66980"/>
                </a:cubicBezTo>
                <a:close/>
                <a:moveTo>
                  <a:pt x="5538140" y="66980"/>
                </a:moveTo>
                <a:cubicBezTo>
                  <a:pt x="5544388" y="66980"/>
                  <a:pt x="5549913" y="67933"/>
                  <a:pt x="5554713" y="69838"/>
                </a:cubicBezTo>
                <a:cubicBezTo>
                  <a:pt x="5559514" y="71743"/>
                  <a:pt x="5564124" y="75362"/>
                  <a:pt x="5568544" y="80696"/>
                </a:cubicBezTo>
                <a:lnTo>
                  <a:pt x="5568544" y="68352"/>
                </a:lnTo>
                <a:lnTo>
                  <a:pt x="5591175" y="68352"/>
                </a:lnTo>
                <a:lnTo>
                  <a:pt x="5591175" y="183566"/>
                </a:lnTo>
                <a:cubicBezTo>
                  <a:pt x="5591175" y="190729"/>
                  <a:pt x="5590032" y="197282"/>
                  <a:pt x="5587746" y="203226"/>
                </a:cubicBezTo>
                <a:cubicBezTo>
                  <a:pt x="5585460" y="209169"/>
                  <a:pt x="5582183" y="214313"/>
                  <a:pt x="5577916" y="218656"/>
                </a:cubicBezTo>
                <a:cubicBezTo>
                  <a:pt x="5573649" y="223000"/>
                  <a:pt x="5568467" y="226391"/>
                  <a:pt x="5562371" y="228829"/>
                </a:cubicBezTo>
                <a:cubicBezTo>
                  <a:pt x="5556275" y="231267"/>
                  <a:pt x="5549341" y="232487"/>
                  <a:pt x="5541568" y="232487"/>
                </a:cubicBezTo>
                <a:cubicBezTo>
                  <a:pt x="5532729" y="232487"/>
                  <a:pt x="5525224" y="231344"/>
                  <a:pt x="5519052" y="229058"/>
                </a:cubicBezTo>
                <a:cubicBezTo>
                  <a:pt x="5512880" y="226772"/>
                  <a:pt x="5506745" y="222809"/>
                  <a:pt x="5500649" y="217170"/>
                </a:cubicBezTo>
                <a:lnTo>
                  <a:pt x="5515508" y="202311"/>
                </a:lnTo>
                <a:cubicBezTo>
                  <a:pt x="5519166" y="205817"/>
                  <a:pt x="5522824" y="208407"/>
                  <a:pt x="5526481" y="210084"/>
                </a:cubicBezTo>
                <a:cubicBezTo>
                  <a:pt x="5530139" y="211760"/>
                  <a:pt x="5534863" y="212598"/>
                  <a:pt x="5540655" y="212598"/>
                </a:cubicBezTo>
                <a:cubicBezTo>
                  <a:pt x="5545531" y="212598"/>
                  <a:pt x="5549684" y="211801"/>
                  <a:pt x="5553113" y="210205"/>
                </a:cubicBezTo>
                <a:cubicBezTo>
                  <a:pt x="5556542" y="208610"/>
                  <a:pt x="5559361" y="206445"/>
                  <a:pt x="5561571" y="203712"/>
                </a:cubicBezTo>
                <a:cubicBezTo>
                  <a:pt x="5563781" y="200978"/>
                  <a:pt x="5565381" y="197864"/>
                  <a:pt x="5566372" y="194369"/>
                </a:cubicBezTo>
                <a:cubicBezTo>
                  <a:pt x="5567362" y="190875"/>
                  <a:pt x="5567858" y="187154"/>
                  <a:pt x="5567858" y="183206"/>
                </a:cubicBezTo>
                <a:lnTo>
                  <a:pt x="5567858" y="168393"/>
                </a:lnTo>
                <a:cubicBezTo>
                  <a:pt x="5563590" y="173367"/>
                  <a:pt x="5559018" y="176797"/>
                  <a:pt x="5554142" y="178682"/>
                </a:cubicBezTo>
                <a:cubicBezTo>
                  <a:pt x="5549265" y="180567"/>
                  <a:pt x="5543855" y="181509"/>
                  <a:pt x="5537911" y="181509"/>
                </a:cubicBezTo>
                <a:cubicBezTo>
                  <a:pt x="5532120" y="181509"/>
                  <a:pt x="5526862" y="180594"/>
                  <a:pt x="5522138" y="178766"/>
                </a:cubicBezTo>
                <a:cubicBezTo>
                  <a:pt x="5517413" y="176937"/>
                  <a:pt x="5513451" y="174422"/>
                  <a:pt x="5510251" y="171222"/>
                </a:cubicBezTo>
                <a:cubicBezTo>
                  <a:pt x="5504611" y="165583"/>
                  <a:pt x="5501030" y="158801"/>
                  <a:pt x="5499507" y="150876"/>
                </a:cubicBezTo>
                <a:cubicBezTo>
                  <a:pt x="5497982" y="142952"/>
                  <a:pt x="5497221" y="134036"/>
                  <a:pt x="5497221" y="124130"/>
                </a:cubicBezTo>
                <a:cubicBezTo>
                  <a:pt x="5497221" y="114224"/>
                  <a:pt x="5497982" y="105309"/>
                  <a:pt x="5499507" y="97384"/>
                </a:cubicBezTo>
                <a:cubicBezTo>
                  <a:pt x="5501030" y="89459"/>
                  <a:pt x="5504611" y="82677"/>
                  <a:pt x="5510251" y="77039"/>
                </a:cubicBezTo>
                <a:cubicBezTo>
                  <a:pt x="5516956" y="70333"/>
                  <a:pt x="5526253" y="66980"/>
                  <a:pt x="5538140" y="66980"/>
                </a:cubicBezTo>
                <a:close/>
                <a:moveTo>
                  <a:pt x="5422315" y="66980"/>
                </a:moveTo>
                <a:cubicBezTo>
                  <a:pt x="5430088" y="66980"/>
                  <a:pt x="5437022" y="68352"/>
                  <a:pt x="5443118" y="71095"/>
                </a:cubicBezTo>
                <a:cubicBezTo>
                  <a:pt x="5449214" y="73838"/>
                  <a:pt x="5454358" y="77648"/>
                  <a:pt x="5458549" y="82525"/>
                </a:cubicBezTo>
                <a:cubicBezTo>
                  <a:pt x="5462740" y="87402"/>
                  <a:pt x="5465940" y="93269"/>
                  <a:pt x="5468150" y="100127"/>
                </a:cubicBezTo>
                <a:cubicBezTo>
                  <a:pt x="5470360" y="106985"/>
                  <a:pt x="5471465" y="114529"/>
                  <a:pt x="5471465" y="122759"/>
                </a:cubicBezTo>
                <a:lnTo>
                  <a:pt x="5471465" y="133046"/>
                </a:lnTo>
                <a:lnTo>
                  <a:pt x="5396255" y="133046"/>
                </a:lnTo>
                <a:cubicBezTo>
                  <a:pt x="5396255" y="143104"/>
                  <a:pt x="5398770" y="151029"/>
                  <a:pt x="5403799" y="156820"/>
                </a:cubicBezTo>
                <a:cubicBezTo>
                  <a:pt x="5408828" y="162611"/>
                  <a:pt x="5416143" y="165507"/>
                  <a:pt x="5425745" y="165507"/>
                </a:cubicBezTo>
                <a:cubicBezTo>
                  <a:pt x="5432298" y="165507"/>
                  <a:pt x="5437593" y="164554"/>
                  <a:pt x="5441632" y="162649"/>
                </a:cubicBezTo>
                <a:cubicBezTo>
                  <a:pt x="5445671" y="160744"/>
                  <a:pt x="5449747" y="157734"/>
                  <a:pt x="5453862" y="153620"/>
                </a:cubicBezTo>
                <a:lnTo>
                  <a:pt x="5468721" y="167564"/>
                </a:lnTo>
                <a:cubicBezTo>
                  <a:pt x="5465674" y="170612"/>
                  <a:pt x="5462663" y="173241"/>
                  <a:pt x="5459692" y="175451"/>
                </a:cubicBezTo>
                <a:cubicBezTo>
                  <a:pt x="5456720" y="177661"/>
                  <a:pt x="5453519" y="179528"/>
                  <a:pt x="5450090" y="181052"/>
                </a:cubicBezTo>
                <a:cubicBezTo>
                  <a:pt x="5446661" y="182576"/>
                  <a:pt x="5442928" y="183719"/>
                  <a:pt x="5438889" y="184481"/>
                </a:cubicBezTo>
                <a:cubicBezTo>
                  <a:pt x="5434851" y="185243"/>
                  <a:pt x="5430317" y="185624"/>
                  <a:pt x="5425287" y="185624"/>
                </a:cubicBezTo>
                <a:cubicBezTo>
                  <a:pt x="5417972" y="185624"/>
                  <a:pt x="5411151" y="184595"/>
                  <a:pt x="5404822" y="182538"/>
                </a:cubicBezTo>
                <a:cubicBezTo>
                  <a:pt x="5398494" y="180480"/>
                  <a:pt x="5392983" y="177127"/>
                  <a:pt x="5388290" y="172479"/>
                </a:cubicBezTo>
                <a:cubicBezTo>
                  <a:pt x="5383596" y="167831"/>
                  <a:pt x="5379864" y="161697"/>
                  <a:pt x="5377094" y="154077"/>
                </a:cubicBezTo>
                <a:cubicBezTo>
                  <a:pt x="5374323" y="146457"/>
                  <a:pt x="5372938" y="137160"/>
                  <a:pt x="5372938" y="126188"/>
                </a:cubicBezTo>
                <a:cubicBezTo>
                  <a:pt x="5372938" y="107290"/>
                  <a:pt x="5377434" y="92698"/>
                  <a:pt x="5386425" y="82411"/>
                </a:cubicBezTo>
                <a:cubicBezTo>
                  <a:pt x="5395417" y="72124"/>
                  <a:pt x="5407381" y="66980"/>
                  <a:pt x="5422315" y="66980"/>
                </a:cubicBezTo>
                <a:close/>
                <a:moveTo>
                  <a:pt x="5337352" y="66980"/>
                </a:moveTo>
                <a:cubicBezTo>
                  <a:pt x="5342991" y="66980"/>
                  <a:pt x="5348020" y="67818"/>
                  <a:pt x="5352441" y="69495"/>
                </a:cubicBezTo>
                <a:cubicBezTo>
                  <a:pt x="5356860" y="71171"/>
                  <a:pt x="5361050" y="73991"/>
                  <a:pt x="5365013" y="77953"/>
                </a:cubicBezTo>
                <a:lnTo>
                  <a:pt x="5347411" y="95555"/>
                </a:lnTo>
                <a:cubicBezTo>
                  <a:pt x="5344820" y="92964"/>
                  <a:pt x="5342267" y="91021"/>
                  <a:pt x="5339753" y="89726"/>
                </a:cubicBezTo>
                <a:cubicBezTo>
                  <a:pt x="5337239" y="88431"/>
                  <a:pt x="5334000" y="87783"/>
                  <a:pt x="5330037" y="87783"/>
                </a:cubicBezTo>
                <a:cubicBezTo>
                  <a:pt x="5323636" y="87783"/>
                  <a:pt x="5318188" y="90107"/>
                  <a:pt x="5313692" y="94755"/>
                </a:cubicBezTo>
                <a:cubicBezTo>
                  <a:pt x="5309197" y="99403"/>
                  <a:pt x="5306949" y="105766"/>
                  <a:pt x="5306949" y="113843"/>
                </a:cubicBezTo>
                <a:lnTo>
                  <a:pt x="5306949" y="184252"/>
                </a:lnTo>
                <a:lnTo>
                  <a:pt x="5283631" y="184252"/>
                </a:lnTo>
                <a:lnTo>
                  <a:pt x="5283631" y="68352"/>
                </a:lnTo>
                <a:lnTo>
                  <a:pt x="5306492" y="68352"/>
                </a:lnTo>
                <a:lnTo>
                  <a:pt x="5306492" y="80925"/>
                </a:lnTo>
                <a:cubicBezTo>
                  <a:pt x="5309540" y="76810"/>
                  <a:pt x="5313807" y="73457"/>
                  <a:pt x="5319293" y="70866"/>
                </a:cubicBezTo>
                <a:cubicBezTo>
                  <a:pt x="5324779" y="68276"/>
                  <a:pt x="5330799" y="66980"/>
                  <a:pt x="5337352" y="66980"/>
                </a:cubicBezTo>
                <a:close/>
                <a:moveTo>
                  <a:pt x="5175427" y="66980"/>
                </a:moveTo>
                <a:cubicBezTo>
                  <a:pt x="5181067" y="66980"/>
                  <a:pt x="5186096" y="67818"/>
                  <a:pt x="5190515" y="69495"/>
                </a:cubicBezTo>
                <a:cubicBezTo>
                  <a:pt x="5194935" y="71171"/>
                  <a:pt x="5199126" y="73991"/>
                  <a:pt x="5203088" y="77953"/>
                </a:cubicBezTo>
                <a:lnTo>
                  <a:pt x="5185486" y="95555"/>
                </a:lnTo>
                <a:cubicBezTo>
                  <a:pt x="5182896" y="92964"/>
                  <a:pt x="5180342" y="91021"/>
                  <a:pt x="5177828" y="89726"/>
                </a:cubicBezTo>
                <a:cubicBezTo>
                  <a:pt x="5175313" y="88431"/>
                  <a:pt x="5172075" y="87783"/>
                  <a:pt x="5168112" y="87783"/>
                </a:cubicBezTo>
                <a:cubicBezTo>
                  <a:pt x="5161711" y="87783"/>
                  <a:pt x="5156264" y="90107"/>
                  <a:pt x="5151767" y="94755"/>
                </a:cubicBezTo>
                <a:cubicBezTo>
                  <a:pt x="5147272" y="99403"/>
                  <a:pt x="5145024" y="105766"/>
                  <a:pt x="5145024" y="113843"/>
                </a:cubicBezTo>
                <a:lnTo>
                  <a:pt x="5145024" y="184252"/>
                </a:lnTo>
                <a:lnTo>
                  <a:pt x="5121706" y="184252"/>
                </a:lnTo>
                <a:lnTo>
                  <a:pt x="5121706" y="68352"/>
                </a:lnTo>
                <a:lnTo>
                  <a:pt x="5144567" y="68352"/>
                </a:lnTo>
                <a:lnTo>
                  <a:pt x="5144567" y="80925"/>
                </a:lnTo>
                <a:cubicBezTo>
                  <a:pt x="5147615" y="76810"/>
                  <a:pt x="5151882" y="73457"/>
                  <a:pt x="5157368" y="70866"/>
                </a:cubicBezTo>
                <a:cubicBezTo>
                  <a:pt x="5162854" y="68276"/>
                  <a:pt x="5168874" y="66980"/>
                  <a:pt x="5175427" y="66980"/>
                </a:cubicBezTo>
                <a:close/>
                <a:moveTo>
                  <a:pt x="5041316" y="66980"/>
                </a:moveTo>
                <a:cubicBezTo>
                  <a:pt x="5049088" y="66980"/>
                  <a:pt x="5056023" y="68352"/>
                  <a:pt x="5062118" y="71095"/>
                </a:cubicBezTo>
                <a:cubicBezTo>
                  <a:pt x="5068214" y="73838"/>
                  <a:pt x="5073358" y="77648"/>
                  <a:pt x="5077549" y="82525"/>
                </a:cubicBezTo>
                <a:cubicBezTo>
                  <a:pt x="5081740" y="87402"/>
                  <a:pt x="5084941" y="93269"/>
                  <a:pt x="5087150" y="100127"/>
                </a:cubicBezTo>
                <a:cubicBezTo>
                  <a:pt x="5089359" y="106985"/>
                  <a:pt x="5090465" y="114529"/>
                  <a:pt x="5090465" y="122759"/>
                </a:cubicBezTo>
                <a:lnTo>
                  <a:pt x="5090465" y="133046"/>
                </a:lnTo>
                <a:lnTo>
                  <a:pt x="5015255" y="133046"/>
                </a:lnTo>
                <a:cubicBezTo>
                  <a:pt x="5015255" y="143104"/>
                  <a:pt x="5017770" y="151029"/>
                  <a:pt x="5022799" y="156820"/>
                </a:cubicBezTo>
                <a:cubicBezTo>
                  <a:pt x="5027828" y="162611"/>
                  <a:pt x="5035144" y="165507"/>
                  <a:pt x="5044745" y="165507"/>
                </a:cubicBezTo>
                <a:cubicBezTo>
                  <a:pt x="5051298" y="165507"/>
                  <a:pt x="5056594" y="164554"/>
                  <a:pt x="5060632" y="162649"/>
                </a:cubicBezTo>
                <a:cubicBezTo>
                  <a:pt x="5064671" y="160744"/>
                  <a:pt x="5068747" y="157734"/>
                  <a:pt x="5072862" y="153620"/>
                </a:cubicBezTo>
                <a:lnTo>
                  <a:pt x="5087721" y="167564"/>
                </a:lnTo>
                <a:cubicBezTo>
                  <a:pt x="5084673" y="170612"/>
                  <a:pt x="5081663" y="173241"/>
                  <a:pt x="5078692" y="175451"/>
                </a:cubicBezTo>
                <a:cubicBezTo>
                  <a:pt x="5075720" y="177661"/>
                  <a:pt x="5072520" y="179528"/>
                  <a:pt x="5069090" y="181052"/>
                </a:cubicBezTo>
                <a:cubicBezTo>
                  <a:pt x="5065661" y="182576"/>
                  <a:pt x="5061927" y="183719"/>
                  <a:pt x="5057889" y="184481"/>
                </a:cubicBezTo>
                <a:cubicBezTo>
                  <a:pt x="5053851" y="185243"/>
                  <a:pt x="5049317" y="185624"/>
                  <a:pt x="5044287" y="185624"/>
                </a:cubicBezTo>
                <a:cubicBezTo>
                  <a:pt x="5036972" y="185624"/>
                  <a:pt x="5030150" y="184595"/>
                  <a:pt x="5023822" y="182538"/>
                </a:cubicBezTo>
                <a:cubicBezTo>
                  <a:pt x="5017494" y="180480"/>
                  <a:pt x="5011983" y="177127"/>
                  <a:pt x="5007290" y="172479"/>
                </a:cubicBezTo>
                <a:cubicBezTo>
                  <a:pt x="5002597" y="167831"/>
                  <a:pt x="4998864" y="161697"/>
                  <a:pt x="4996094" y="154077"/>
                </a:cubicBezTo>
                <a:cubicBezTo>
                  <a:pt x="4993323" y="146457"/>
                  <a:pt x="4991938" y="137160"/>
                  <a:pt x="4991938" y="126188"/>
                </a:cubicBezTo>
                <a:cubicBezTo>
                  <a:pt x="4991938" y="107290"/>
                  <a:pt x="4996434" y="92698"/>
                  <a:pt x="5005426" y="82411"/>
                </a:cubicBezTo>
                <a:cubicBezTo>
                  <a:pt x="5014417" y="72124"/>
                  <a:pt x="5026380" y="66980"/>
                  <a:pt x="5041316" y="66980"/>
                </a:cubicBezTo>
                <a:close/>
                <a:moveTo>
                  <a:pt x="4927549" y="66980"/>
                </a:moveTo>
                <a:cubicBezTo>
                  <a:pt x="4933340" y="66980"/>
                  <a:pt x="4938712" y="67895"/>
                  <a:pt x="4943665" y="69723"/>
                </a:cubicBezTo>
                <a:cubicBezTo>
                  <a:pt x="4948618" y="71552"/>
                  <a:pt x="4952695" y="74067"/>
                  <a:pt x="4955896" y="77267"/>
                </a:cubicBezTo>
                <a:cubicBezTo>
                  <a:pt x="4958791" y="80163"/>
                  <a:pt x="4961115" y="83516"/>
                  <a:pt x="4962868" y="87326"/>
                </a:cubicBezTo>
                <a:cubicBezTo>
                  <a:pt x="4964621" y="91136"/>
                  <a:pt x="4965954" y="95174"/>
                  <a:pt x="4966868" y="99441"/>
                </a:cubicBezTo>
                <a:cubicBezTo>
                  <a:pt x="4967783" y="103709"/>
                  <a:pt x="4968354" y="108128"/>
                  <a:pt x="4968583" y="112700"/>
                </a:cubicBezTo>
                <a:cubicBezTo>
                  <a:pt x="4968812" y="117272"/>
                  <a:pt x="4968926" y="121768"/>
                  <a:pt x="4968926" y="126188"/>
                </a:cubicBezTo>
                <a:cubicBezTo>
                  <a:pt x="4968926" y="130607"/>
                  <a:pt x="4968812" y="135103"/>
                  <a:pt x="4968583" y="139675"/>
                </a:cubicBezTo>
                <a:cubicBezTo>
                  <a:pt x="4968354" y="144247"/>
                  <a:pt x="4967783" y="148705"/>
                  <a:pt x="4966868" y="153048"/>
                </a:cubicBezTo>
                <a:cubicBezTo>
                  <a:pt x="4965954" y="157392"/>
                  <a:pt x="4964621" y="161468"/>
                  <a:pt x="4962868" y="165278"/>
                </a:cubicBezTo>
                <a:cubicBezTo>
                  <a:pt x="4961115" y="169088"/>
                  <a:pt x="4958791" y="172441"/>
                  <a:pt x="4955896" y="175337"/>
                </a:cubicBezTo>
                <a:cubicBezTo>
                  <a:pt x="4952695" y="178537"/>
                  <a:pt x="4948656" y="181052"/>
                  <a:pt x="4943780" y="182880"/>
                </a:cubicBezTo>
                <a:cubicBezTo>
                  <a:pt x="4938903" y="184709"/>
                  <a:pt x="4933568" y="185624"/>
                  <a:pt x="4927778" y="185624"/>
                </a:cubicBezTo>
                <a:cubicBezTo>
                  <a:pt x="4921529" y="185624"/>
                  <a:pt x="4915967" y="184671"/>
                  <a:pt x="4911090" y="182766"/>
                </a:cubicBezTo>
                <a:cubicBezTo>
                  <a:pt x="4906213" y="180861"/>
                  <a:pt x="4901641" y="177394"/>
                  <a:pt x="4897374" y="172365"/>
                </a:cubicBezTo>
                <a:lnTo>
                  <a:pt x="4897374" y="231115"/>
                </a:lnTo>
                <a:lnTo>
                  <a:pt x="4874057" y="231115"/>
                </a:lnTo>
                <a:lnTo>
                  <a:pt x="4874057" y="68352"/>
                </a:lnTo>
                <a:lnTo>
                  <a:pt x="4896917" y="68352"/>
                </a:lnTo>
                <a:lnTo>
                  <a:pt x="4896917" y="80696"/>
                </a:lnTo>
                <a:cubicBezTo>
                  <a:pt x="4901336" y="75362"/>
                  <a:pt x="4905946" y="71743"/>
                  <a:pt x="4910747" y="69838"/>
                </a:cubicBezTo>
                <a:cubicBezTo>
                  <a:pt x="4915547" y="67933"/>
                  <a:pt x="4921148" y="66980"/>
                  <a:pt x="4927549" y="66980"/>
                </a:cubicBezTo>
                <a:close/>
                <a:moveTo>
                  <a:pt x="4622978" y="66980"/>
                </a:moveTo>
                <a:cubicBezTo>
                  <a:pt x="4628922" y="66980"/>
                  <a:pt x="4634294" y="67895"/>
                  <a:pt x="4639094" y="69723"/>
                </a:cubicBezTo>
                <a:cubicBezTo>
                  <a:pt x="4643895" y="71552"/>
                  <a:pt x="4648047" y="74143"/>
                  <a:pt x="4651553" y="77496"/>
                </a:cubicBezTo>
                <a:cubicBezTo>
                  <a:pt x="4655973" y="81915"/>
                  <a:pt x="4659020" y="86830"/>
                  <a:pt x="4660697" y="92241"/>
                </a:cubicBezTo>
                <a:cubicBezTo>
                  <a:pt x="4662373" y="97651"/>
                  <a:pt x="4663212" y="103632"/>
                  <a:pt x="4663212" y="110186"/>
                </a:cubicBezTo>
                <a:lnTo>
                  <a:pt x="4663212" y="184252"/>
                </a:lnTo>
                <a:lnTo>
                  <a:pt x="4639894" y="184252"/>
                </a:lnTo>
                <a:lnTo>
                  <a:pt x="4639894" y="113615"/>
                </a:lnTo>
                <a:cubicBezTo>
                  <a:pt x="4639894" y="104623"/>
                  <a:pt x="4637646" y="98070"/>
                  <a:pt x="4633151" y="93955"/>
                </a:cubicBezTo>
                <a:cubicBezTo>
                  <a:pt x="4628655" y="89840"/>
                  <a:pt x="4623130" y="87783"/>
                  <a:pt x="4616577" y="87783"/>
                </a:cubicBezTo>
                <a:cubicBezTo>
                  <a:pt x="4610024" y="87783"/>
                  <a:pt x="4604385" y="89878"/>
                  <a:pt x="4599661" y="94069"/>
                </a:cubicBezTo>
                <a:cubicBezTo>
                  <a:pt x="4594936" y="98260"/>
                  <a:pt x="4592574" y="104775"/>
                  <a:pt x="4592574" y="113615"/>
                </a:cubicBezTo>
                <a:lnTo>
                  <a:pt x="4592574" y="184252"/>
                </a:lnTo>
                <a:lnTo>
                  <a:pt x="4569257" y="184252"/>
                </a:lnTo>
                <a:lnTo>
                  <a:pt x="4569257" y="68352"/>
                </a:lnTo>
                <a:lnTo>
                  <a:pt x="4592117" y="68352"/>
                </a:lnTo>
                <a:lnTo>
                  <a:pt x="4592117" y="80010"/>
                </a:lnTo>
                <a:cubicBezTo>
                  <a:pt x="4596079" y="75591"/>
                  <a:pt x="4600766" y="72314"/>
                  <a:pt x="4606176" y="70181"/>
                </a:cubicBezTo>
                <a:cubicBezTo>
                  <a:pt x="4611586" y="68047"/>
                  <a:pt x="4617187" y="66980"/>
                  <a:pt x="4622978" y="66980"/>
                </a:cubicBezTo>
                <a:close/>
                <a:moveTo>
                  <a:pt x="4482922" y="66980"/>
                </a:moveTo>
                <a:cubicBezTo>
                  <a:pt x="4514774" y="66980"/>
                  <a:pt x="4530700" y="80239"/>
                  <a:pt x="4530700" y="106757"/>
                </a:cubicBezTo>
                <a:lnTo>
                  <a:pt x="4530700" y="184252"/>
                </a:lnTo>
                <a:lnTo>
                  <a:pt x="4507840" y="184252"/>
                </a:lnTo>
                <a:lnTo>
                  <a:pt x="4507840" y="173736"/>
                </a:lnTo>
                <a:cubicBezTo>
                  <a:pt x="4503572" y="178004"/>
                  <a:pt x="4499153" y="181052"/>
                  <a:pt x="4494581" y="182880"/>
                </a:cubicBezTo>
                <a:cubicBezTo>
                  <a:pt x="4490009" y="184709"/>
                  <a:pt x="4484141" y="185624"/>
                  <a:pt x="4476979" y="185624"/>
                </a:cubicBezTo>
                <a:cubicBezTo>
                  <a:pt x="4469664" y="185624"/>
                  <a:pt x="4463529" y="184747"/>
                  <a:pt x="4458576" y="182995"/>
                </a:cubicBezTo>
                <a:cubicBezTo>
                  <a:pt x="4453623" y="181242"/>
                  <a:pt x="4449394" y="178613"/>
                  <a:pt x="4445889" y="175108"/>
                </a:cubicBezTo>
                <a:cubicBezTo>
                  <a:pt x="4439793" y="168707"/>
                  <a:pt x="4436745" y="160401"/>
                  <a:pt x="4436745" y="150191"/>
                </a:cubicBezTo>
                <a:cubicBezTo>
                  <a:pt x="4436745" y="140437"/>
                  <a:pt x="4440060" y="132436"/>
                  <a:pt x="4446689" y="126188"/>
                </a:cubicBezTo>
                <a:cubicBezTo>
                  <a:pt x="4453319" y="119939"/>
                  <a:pt x="4463339" y="116815"/>
                  <a:pt x="4476750" y="116815"/>
                </a:cubicBezTo>
                <a:lnTo>
                  <a:pt x="4507383" y="116815"/>
                </a:lnTo>
                <a:lnTo>
                  <a:pt x="4507383" y="108585"/>
                </a:lnTo>
                <a:cubicBezTo>
                  <a:pt x="4507383" y="101270"/>
                  <a:pt x="4505440" y="95822"/>
                  <a:pt x="4501553" y="92241"/>
                </a:cubicBezTo>
                <a:cubicBezTo>
                  <a:pt x="4497667" y="88659"/>
                  <a:pt x="4491152" y="86868"/>
                  <a:pt x="4482008" y="86868"/>
                </a:cubicBezTo>
                <a:cubicBezTo>
                  <a:pt x="4475607" y="86868"/>
                  <a:pt x="4470578" y="87707"/>
                  <a:pt x="4466920" y="89383"/>
                </a:cubicBezTo>
                <a:cubicBezTo>
                  <a:pt x="4463263" y="91059"/>
                  <a:pt x="4459834" y="93955"/>
                  <a:pt x="4456634" y="98070"/>
                </a:cubicBezTo>
                <a:lnTo>
                  <a:pt x="4441317" y="83668"/>
                </a:lnTo>
                <a:cubicBezTo>
                  <a:pt x="4446804" y="77267"/>
                  <a:pt x="4452709" y="72886"/>
                  <a:pt x="4459034" y="70524"/>
                </a:cubicBezTo>
                <a:cubicBezTo>
                  <a:pt x="4465358" y="68161"/>
                  <a:pt x="4473321" y="66980"/>
                  <a:pt x="4482922" y="66980"/>
                </a:cubicBezTo>
                <a:close/>
                <a:moveTo>
                  <a:pt x="4307891" y="66980"/>
                </a:moveTo>
                <a:cubicBezTo>
                  <a:pt x="4315663" y="66980"/>
                  <a:pt x="4322598" y="68352"/>
                  <a:pt x="4328693" y="71095"/>
                </a:cubicBezTo>
                <a:cubicBezTo>
                  <a:pt x="4334790" y="73838"/>
                  <a:pt x="4339933" y="77648"/>
                  <a:pt x="4344124" y="82525"/>
                </a:cubicBezTo>
                <a:cubicBezTo>
                  <a:pt x="4348315" y="87402"/>
                  <a:pt x="4351516" y="93269"/>
                  <a:pt x="4353725" y="100127"/>
                </a:cubicBezTo>
                <a:cubicBezTo>
                  <a:pt x="4355935" y="106985"/>
                  <a:pt x="4357040" y="114529"/>
                  <a:pt x="4357040" y="122759"/>
                </a:cubicBezTo>
                <a:lnTo>
                  <a:pt x="4357040" y="133046"/>
                </a:lnTo>
                <a:lnTo>
                  <a:pt x="4281830" y="133046"/>
                </a:lnTo>
                <a:cubicBezTo>
                  <a:pt x="4281830" y="143104"/>
                  <a:pt x="4284345" y="151029"/>
                  <a:pt x="4289374" y="156820"/>
                </a:cubicBezTo>
                <a:cubicBezTo>
                  <a:pt x="4294403" y="162611"/>
                  <a:pt x="4301719" y="165507"/>
                  <a:pt x="4311320" y="165507"/>
                </a:cubicBezTo>
                <a:cubicBezTo>
                  <a:pt x="4317873" y="165507"/>
                  <a:pt x="4323169" y="164554"/>
                  <a:pt x="4327207" y="162649"/>
                </a:cubicBezTo>
                <a:cubicBezTo>
                  <a:pt x="4331246" y="160744"/>
                  <a:pt x="4335323" y="157734"/>
                  <a:pt x="4339438" y="153620"/>
                </a:cubicBezTo>
                <a:lnTo>
                  <a:pt x="4354296" y="167564"/>
                </a:lnTo>
                <a:cubicBezTo>
                  <a:pt x="4351249" y="170612"/>
                  <a:pt x="4348239" y="173241"/>
                  <a:pt x="4345267" y="175451"/>
                </a:cubicBezTo>
                <a:cubicBezTo>
                  <a:pt x="4342295" y="177661"/>
                  <a:pt x="4339095" y="179528"/>
                  <a:pt x="4335666" y="181052"/>
                </a:cubicBezTo>
                <a:cubicBezTo>
                  <a:pt x="4332237" y="182576"/>
                  <a:pt x="4328503" y="183719"/>
                  <a:pt x="4324464" y="184481"/>
                </a:cubicBezTo>
                <a:cubicBezTo>
                  <a:pt x="4320426" y="185243"/>
                  <a:pt x="4315892" y="185624"/>
                  <a:pt x="4310863" y="185624"/>
                </a:cubicBezTo>
                <a:cubicBezTo>
                  <a:pt x="4303547" y="185624"/>
                  <a:pt x="4296726" y="184595"/>
                  <a:pt x="4290397" y="182538"/>
                </a:cubicBezTo>
                <a:cubicBezTo>
                  <a:pt x="4284069" y="180480"/>
                  <a:pt x="4278559" y="177127"/>
                  <a:pt x="4273865" y="172479"/>
                </a:cubicBezTo>
                <a:cubicBezTo>
                  <a:pt x="4269172" y="167831"/>
                  <a:pt x="4265440" y="161697"/>
                  <a:pt x="4262669" y="154077"/>
                </a:cubicBezTo>
                <a:cubicBezTo>
                  <a:pt x="4259898" y="146457"/>
                  <a:pt x="4258513" y="137160"/>
                  <a:pt x="4258513" y="126188"/>
                </a:cubicBezTo>
                <a:cubicBezTo>
                  <a:pt x="4258513" y="107290"/>
                  <a:pt x="4263009" y="92698"/>
                  <a:pt x="4272001" y="82411"/>
                </a:cubicBezTo>
                <a:cubicBezTo>
                  <a:pt x="4280992" y="72124"/>
                  <a:pt x="4292956" y="66980"/>
                  <a:pt x="4307891" y="66980"/>
                </a:cubicBezTo>
                <a:close/>
                <a:moveTo>
                  <a:pt x="3670478" y="66980"/>
                </a:moveTo>
                <a:cubicBezTo>
                  <a:pt x="3676117" y="66980"/>
                  <a:pt x="3681146" y="67818"/>
                  <a:pt x="3685566" y="69495"/>
                </a:cubicBezTo>
                <a:cubicBezTo>
                  <a:pt x="3689985" y="71171"/>
                  <a:pt x="3694176" y="73991"/>
                  <a:pt x="3698138" y="77953"/>
                </a:cubicBezTo>
                <a:lnTo>
                  <a:pt x="3680536" y="95555"/>
                </a:lnTo>
                <a:cubicBezTo>
                  <a:pt x="3677946" y="92964"/>
                  <a:pt x="3675393" y="91021"/>
                  <a:pt x="3672878" y="89726"/>
                </a:cubicBezTo>
                <a:cubicBezTo>
                  <a:pt x="3670363" y="88431"/>
                  <a:pt x="3667125" y="87783"/>
                  <a:pt x="3663162" y="87783"/>
                </a:cubicBezTo>
                <a:cubicBezTo>
                  <a:pt x="3656762" y="87783"/>
                  <a:pt x="3651313" y="90107"/>
                  <a:pt x="3646818" y="94755"/>
                </a:cubicBezTo>
                <a:cubicBezTo>
                  <a:pt x="3642323" y="99403"/>
                  <a:pt x="3640074" y="105766"/>
                  <a:pt x="3640074" y="113843"/>
                </a:cubicBezTo>
                <a:lnTo>
                  <a:pt x="3640074" y="184252"/>
                </a:lnTo>
                <a:lnTo>
                  <a:pt x="3616757" y="184252"/>
                </a:lnTo>
                <a:lnTo>
                  <a:pt x="3616757" y="68352"/>
                </a:lnTo>
                <a:lnTo>
                  <a:pt x="3639617" y="68352"/>
                </a:lnTo>
                <a:lnTo>
                  <a:pt x="3639617" y="80925"/>
                </a:lnTo>
                <a:cubicBezTo>
                  <a:pt x="3642665" y="76810"/>
                  <a:pt x="3646932" y="73457"/>
                  <a:pt x="3652419" y="70866"/>
                </a:cubicBezTo>
                <a:cubicBezTo>
                  <a:pt x="3657905" y="68276"/>
                  <a:pt x="3663925" y="66980"/>
                  <a:pt x="3670478" y="66980"/>
                </a:cubicBezTo>
                <a:close/>
                <a:moveTo>
                  <a:pt x="3535681" y="66980"/>
                </a:moveTo>
                <a:cubicBezTo>
                  <a:pt x="3543605" y="66980"/>
                  <a:pt x="3550425" y="68276"/>
                  <a:pt x="3556141" y="70866"/>
                </a:cubicBezTo>
                <a:cubicBezTo>
                  <a:pt x="3561855" y="73457"/>
                  <a:pt x="3566618" y="76734"/>
                  <a:pt x="3570428" y="80696"/>
                </a:cubicBezTo>
                <a:cubicBezTo>
                  <a:pt x="3575914" y="86487"/>
                  <a:pt x="3579572" y="93079"/>
                  <a:pt x="3581400" y="100470"/>
                </a:cubicBezTo>
                <a:cubicBezTo>
                  <a:pt x="3583229" y="107862"/>
                  <a:pt x="3584144" y="116434"/>
                  <a:pt x="3584144" y="126188"/>
                </a:cubicBezTo>
                <a:cubicBezTo>
                  <a:pt x="3584144" y="136094"/>
                  <a:pt x="3583229" y="144742"/>
                  <a:pt x="3581400" y="152134"/>
                </a:cubicBezTo>
                <a:cubicBezTo>
                  <a:pt x="3579572" y="159525"/>
                  <a:pt x="3575914" y="166116"/>
                  <a:pt x="3570428" y="171908"/>
                </a:cubicBezTo>
                <a:cubicBezTo>
                  <a:pt x="3566618" y="175870"/>
                  <a:pt x="3561855" y="179147"/>
                  <a:pt x="3556141" y="181737"/>
                </a:cubicBezTo>
                <a:cubicBezTo>
                  <a:pt x="3550425" y="184328"/>
                  <a:pt x="3543605" y="185624"/>
                  <a:pt x="3535681" y="185624"/>
                </a:cubicBezTo>
                <a:cubicBezTo>
                  <a:pt x="3527756" y="185624"/>
                  <a:pt x="3520974" y="184328"/>
                  <a:pt x="3515336" y="181737"/>
                </a:cubicBezTo>
                <a:cubicBezTo>
                  <a:pt x="3509697" y="179147"/>
                  <a:pt x="3504972" y="175870"/>
                  <a:pt x="3501162" y="171908"/>
                </a:cubicBezTo>
                <a:cubicBezTo>
                  <a:pt x="3495675" y="166116"/>
                  <a:pt x="3492018" y="159525"/>
                  <a:pt x="3490189" y="152134"/>
                </a:cubicBezTo>
                <a:cubicBezTo>
                  <a:pt x="3488361" y="144742"/>
                  <a:pt x="3487446" y="136094"/>
                  <a:pt x="3487446" y="126188"/>
                </a:cubicBezTo>
                <a:cubicBezTo>
                  <a:pt x="3487446" y="116434"/>
                  <a:pt x="3488361" y="107862"/>
                  <a:pt x="3490189" y="100470"/>
                </a:cubicBezTo>
                <a:cubicBezTo>
                  <a:pt x="3492018" y="93079"/>
                  <a:pt x="3495675" y="86487"/>
                  <a:pt x="3501162" y="80696"/>
                </a:cubicBezTo>
                <a:cubicBezTo>
                  <a:pt x="3504972" y="76734"/>
                  <a:pt x="3509697" y="73457"/>
                  <a:pt x="3515336" y="70866"/>
                </a:cubicBezTo>
                <a:cubicBezTo>
                  <a:pt x="3520974" y="68276"/>
                  <a:pt x="3527756" y="66980"/>
                  <a:pt x="3535681" y="66980"/>
                </a:cubicBezTo>
                <a:close/>
                <a:moveTo>
                  <a:pt x="3178684" y="66980"/>
                </a:moveTo>
                <a:cubicBezTo>
                  <a:pt x="3187371" y="66980"/>
                  <a:pt x="3195371" y="67971"/>
                  <a:pt x="3202686" y="69952"/>
                </a:cubicBezTo>
                <a:cubicBezTo>
                  <a:pt x="3210001" y="71933"/>
                  <a:pt x="3216326" y="75286"/>
                  <a:pt x="3221660" y="80010"/>
                </a:cubicBezTo>
                <a:lnTo>
                  <a:pt x="3207030" y="94869"/>
                </a:lnTo>
                <a:cubicBezTo>
                  <a:pt x="3203373" y="91821"/>
                  <a:pt x="3199067" y="89650"/>
                  <a:pt x="3194114" y="88354"/>
                </a:cubicBezTo>
                <a:cubicBezTo>
                  <a:pt x="3189161" y="87059"/>
                  <a:pt x="3183942" y="86411"/>
                  <a:pt x="3178455" y="86411"/>
                </a:cubicBezTo>
                <a:cubicBezTo>
                  <a:pt x="3171444" y="86411"/>
                  <a:pt x="3166187" y="87783"/>
                  <a:pt x="3162681" y="90526"/>
                </a:cubicBezTo>
                <a:cubicBezTo>
                  <a:pt x="3159177" y="93269"/>
                  <a:pt x="3157424" y="96851"/>
                  <a:pt x="3157424" y="101270"/>
                </a:cubicBezTo>
                <a:cubicBezTo>
                  <a:pt x="3157424" y="104775"/>
                  <a:pt x="3158529" y="107709"/>
                  <a:pt x="3160738" y="110071"/>
                </a:cubicBezTo>
                <a:cubicBezTo>
                  <a:pt x="3162948" y="112434"/>
                  <a:pt x="3167177" y="113919"/>
                  <a:pt x="3173425" y="114529"/>
                </a:cubicBezTo>
                <a:lnTo>
                  <a:pt x="3191714" y="116129"/>
                </a:lnTo>
                <a:cubicBezTo>
                  <a:pt x="3202686" y="117044"/>
                  <a:pt x="3211183" y="120130"/>
                  <a:pt x="3217203" y="125388"/>
                </a:cubicBezTo>
                <a:cubicBezTo>
                  <a:pt x="3223223" y="130645"/>
                  <a:pt x="3226232" y="138456"/>
                  <a:pt x="3226232" y="148819"/>
                </a:cubicBezTo>
                <a:cubicBezTo>
                  <a:pt x="3226232" y="154915"/>
                  <a:pt x="3225013" y="160249"/>
                  <a:pt x="3222575" y="164821"/>
                </a:cubicBezTo>
                <a:cubicBezTo>
                  <a:pt x="3220136" y="169393"/>
                  <a:pt x="3216784" y="173241"/>
                  <a:pt x="3212517" y="176365"/>
                </a:cubicBezTo>
                <a:cubicBezTo>
                  <a:pt x="3208249" y="179490"/>
                  <a:pt x="3203144" y="181814"/>
                  <a:pt x="3197200" y="183338"/>
                </a:cubicBezTo>
                <a:cubicBezTo>
                  <a:pt x="3191257" y="184862"/>
                  <a:pt x="3184855" y="185624"/>
                  <a:pt x="3177998" y="185624"/>
                </a:cubicBezTo>
                <a:cubicBezTo>
                  <a:pt x="3168549" y="185624"/>
                  <a:pt x="3159786" y="184519"/>
                  <a:pt x="3151708" y="182309"/>
                </a:cubicBezTo>
                <a:cubicBezTo>
                  <a:pt x="3143632" y="180099"/>
                  <a:pt x="3136163" y="175641"/>
                  <a:pt x="3129306" y="168936"/>
                </a:cubicBezTo>
                <a:lnTo>
                  <a:pt x="3144622" y="153620"/>
                </a:lnTo>
                <a:cubicBezTo>
                  <a:pt x="3149347" y="158496"/>
                  <a:pt x="3154642" y="161735"/>
                  <a:pt x="3160510" y="163335"/>
                </a:cubicBezTo>
                <a:cubicBezTo>
                  <a:pt x="3166377" y="164935"/>
                  <a:pt x="3172207" y="165735"/>
                  <a:pt x="3177998" y="165735"/>
                </a:cubicBezTo>
                <a:cubicBezTo>
                  <a:pt x="3185161" y="165735"/>
                  <a:pt x="3191180" y="164440"/>
                  <a:pt x="3196057" y="161849"/>
                </a:cubicBezTo>
                <a:cubicBezTo>
                  <a:pt x="3200934" y="159258"/>
                  <a:pt x="3203373" y="155220"/>
                  <a:pt x="3203373" y="149733"/>
                </a:cubicBezTo>
                <a:cubicBezTo>
                  <a:pt x="3203373" y="145771"/>
                  <a:pt x="3202191" y="142609"/>
                  <a:pt x="3199829" y="140247"/>
                </a:cubicBezTo>
                <a:cubicBezTo>
                  <a:pt x="3197467" y="137884"/>
                  <a:pt x="3193466" y="136475"/>
                  <a:pt x="3187828" y="136017"/>
                </a:cubicBezTo>
                <a:lnTo>
                  <a:pt x="3169311" y="134417"/>
                </a:lnTo>
                <a:cubicBezTo>
                  <a:pt x="3158338" y="133503"/>
                  <a:pt x="3149880" y="130493"/>
                  <a:pt x="3143936" y="125388"/>
                </a:cubicBezTo>
                <a:cubicBezTo>
                  <a:pt x="3137993" y="120282"/>
                  <a:pt x="3135021" y="112624"/>
                  <a:pt x="3135021" y="102413"/>
                </a:cubicBezTo>
                <a:cubicBezTo>
                  <a:pt x="3135021" y="96774"/>
                  <a:pt x="3136163" y="91745"/>
                  <a:pt x="3138450" y="87326"/>
                </a:cubicBezTo>
                <a:cubicBezTo>
                  <a:pt x="3140736" y="82906"/>
                  <a:pt x="3143860" y="79210"/>
                  <a:pt x="3147822" y="76239"/>
                </a:cubicBezTo>
                <a:cubicBezTo>
                  <a:pt x="3151785" y="73267"/>
                  <a:pt x="3156395" y="70981"/>
                  <a:pt x="3161653" y="69381"/>
                </a:cubicBezTo>
                <a:cubicBezTo>
                  <a:pt x="3166910" y="67780"/>
                  <a:pt x="3172587" y="66980"/>
                  <a:pt x="3178684" y="66980"/>
                </a:cubicBezTo>
                <a:close/>
                <a:moveTo>
                  <a:pt x="3060116" y="66980"/>
                </a:moveTo>
                <a:cubicBezTo>
                  <a:pt x="3067889" y="66980"/>
                  <a:pt x="3074823" y="68352"/>
                  <a:pt x="3080919" y="71095"/>
                </a:cubicBezTo>
                <a:cubicBezTo>
                  <a:pt x="3087015" y="73838"/>
                  <a:pt x="3092159" y="77648"/>
                  <a:pt x="3096350" y="82525"/>
                </a:cubicBezTo>
                <a:cubicBezTo>
                  <a:pt x="3100541" y="87402"/>
                  <a:pt x="3103741" y="93269"/>
                  <a:pt x="3105950" y="100127"/>
                </a:cubicBezTo>
                <a:cubicBezTo>
                  <a:pt x="3108161" y="106985"/>
                  <a:pt x="3109265" y="114529"/>
                  <a:pt x="3109265" y="122759"/>
                </a:cubicBezTo>
                <a:lnTo>
                  <a:pt x="3109265" y="133046"/>
                </a:lnTo>
                <a:lnTo>
                  <a:pt x="3034056" y="133046"/>
                </a:lnTo>
                <a:cubicBezTo>
                  <a:pt x="3034056" y="143104"/>
                  <a:pt x="3036571" y="151029"/>
                  <a:pt x="3041600" y="156820"/>
                </a:cubicBezTo>
                <a:cubicBezTo>
                  <a:pt x="3046629" y="162611"/>
                  <a:pt x="3053944" y="165507"/>
                  <a:pt x="3063545" y="165507"/>
                </a:cubicBezTo>
                <a:cubicBezTo>
                  <a:pt x="3070099" y="165507"/>
                  <a:pt x="3075394" y="164554"/>
                  <a:pt x="3079433" y="162649"/>
                </a:cubicBezTo>
                <a:cubicBezTo>
                  <a:pt x="3083471" y="160744"/>
                  <a:pt x="3087548" y="157734"/>
                  <a:pt x="3091663" y="153620"/>
                </a:cubicBezTo>
                <a:lnTo>
                  <a:pt x="3106522" y="167564"/>
                </a:lnTo>
                <a:cubicBezTo>
                  <a:pt x="3103474" y="170612"/>
                  <a:pt x="3100464" y="173241"/>
                  <a:pt x="3097492" y="175451"/>
                </a:cubicBezTo>
                <a:cubicBezTo>
                  <a:pt x="3094520" y="177661"/>
                  <a:pt x="3091320" y="179528"/>
                  <a:pt x="3087891" y="181052"/>
                </a:cubicBezTo>
                <a:cubicBezTo>
                  <a:pt x="3084462" y="182576"/>
                  <a:pt x="3080728" y="183719"/>
                  <a:pt x="3076689" y="184481"/>
                </a:cubicBezTo>
                <a:cubicBezTo>
                  <a:pt x="3072651" y="185243"/>
                  <a:pt x="3068117" y="185624"/>
                  <a:pt x="3063087" y="185624"/>
                </a:cubicBezTo>
                <a:cubicBezTo>
                  <a:pt x="3055773" y="185624"/>
                  <a:pt x="3048951" y="184595"/>
                  <a:pt x="3042623" y="182538"/>
                </a:cubicBezTo>
                <a:cubicBezTo>
                  <a:pt x="3036295" y="180480"/>
                  <a:pt x="3030784" y="177127"/>
                  <a:pt x="3026090" y="172479"/>
                </a:cubicBezTo>
                <a:cubicBezTo>
                  <a:pt x="3021397" y="167831"/>
                  <a:pt x="3017665" y="161697"/>
                  <a:pt x="3014895" y="154077"/>
                </a:cubicBezTo>
                <a:cubicBezTo>
                  <a:pt x="3012124" y="146457"/>
                  <a:pt x="3010739" y="137160"/>
                  <a:pt x="3010739" y="126188"/>
                </a:cubicBezTo>
                <a:cubicBezTo>
                  <a:pt x="3010739" y="107290"/>
                  <a:pt x="3015234" y="92698"/>
                  <a:pt x="3024226" y="82411"/>
                </a:cubicBezTo>
                <a:cubicBezTo>
                  <a:pt x="3033218" y="72124"/>
                  <a:pt x="3045181" y="66980"/>
                  <a:pt x="3060116" y="66980"/>
                </a:cubicBezTo>
                <a:close/>
                <a:moveTo>
                  <a:pt x="2860091" y="66980"/>
                </a:moveTo>
                <a:cubicBezTo>
                  <a:pt x="2867864" y="66980"/>
                  <a:pt x="2874798" y="68352"/>
                  <a:pt x="2880894" y="71095"/>
                </a:cubicBezTo>
                <a:cubicBezTo>
                  <a:pt x="2886990" y="73838"/>
                  <a:pt x="2892134" y="77648"/>
                  <a:pt x="2896324" y="82525"/>
                </a:cubicBezTo>
                <a:cubicBezTo>
                  <a:pt x="2900515" y="87402"/>
                  <a:pt x="2903716" y="93269"/>
                  <a:pt x="2905926" y="100127"/>
                </a:cubicBezTo>
                <a:cubicBezTo>
                  <a:pt x="2908135" y="106985"/>
                  <a:pt x="2909240" y="114529"/>
                  <a:pt x="2909240" y="122759"/>
                </a:cubicBezTo>
                <a:lnTo>
                  <a:pt x="2909240" y="133046"/>
                </a:lnTo>
                <a:lnTo>
                  <a:pt x="2834031" y="133046"/>
                </a:lnTo>
                <a:cubicBezTo>
                  <a:pt x="2834031" y="143104"/>
                  <a:pt x="2836545" y="151029"/>
                  <a:pt x="2841575" y="156820"/>
                </a:cubicBezTo>
                <a:cubicBezTo>
                  <a:pt x="2846604" y="162611"/>
                  <a:pt x="2853919" y="165507"/>
                  <a:pt x="2863521" y="165507"/>
                </a:cubicBezTo>
                <a:cubicBezTo>
                  <a:pt x="2870073" y="165507"/>
                  <a:pt x="2875370" y="164554"/>
                  <a:pt x="2879408" y="162649"/>
                </a:cubicBezTo>
                <a:cubicBezTo>
                  <a:pt x="2883447" y="160744"/>
                  <a:pt x="2887523" y="157734"/>
                  <a:pt x="2891638" y="153620"/>
                </a:cubicBezTo>
                <a:lnTo>
                  <a:pt x="2906497" y="167564"/>
                </a:lnTo>
                <a:cubicBezTo>
                  <a:pt x="2903450" y="170612"/>
                  <a:pt x="2900439" y="173241"/>
                  <a:pt x="2897468" y="175451"/>
                </a:cubicBezTo>
                <a:cubicBezTo>
                  <a:pt x="2894495" y="177661"/>
                  <a:pt x="2891295" y="179528"/>
                  <a:pt x="2887866" y="181052"/>
                </a:cubicBezTo>
                <a:cubicBezTo>
                  <a:pt x="2884437" y="182576"/>
                  <a:pt x="2880703" y="183719"/>
                  <a:pt x="2876665" y="184481"/>
                </a:cubicBezTo>
                <a:cubicBezTo>
                  <a:pt x="2872626" y="185243"/>
                  <a:pt x="2868092" y="185624"/>
                  <a:pt x="2863063" y="185624"/>
                </a:cubicBezTo>
                <a:cubicBezTo>
                  <a:pt x="2855748" y="185624"/>
                  <a:pt x="2848926" y="184595"/>
                  <a:pt x="2842597" y="182538"/>
                </a:cubicBezTo>
                <a:cubicBezTo>
                  <a:pt x="2836270" y="180480"/>
                  <a:pt x="2830759" y="177127"/>
                  <a:pt x="2826066" y="172479"/>
                </a:cubicBezTo>
                <a:cubicBezTo>
                  <a:pt x="2821372" y="167831"/>
                  <a:pt x="2817640" y="161697"/>
                  <a:pt x="2814870" y="154077"/>
                </a:cubicBezTo>
                <a:cubicBezTo>
                  <a:pt x="2812099" y="146457"/>
                  <a:pt x="2810714" y="137160"/>
                  <a:pt x="2810714" y="126188"/>
                </a:cubicBezTo>
                <a:cubicBezTo>
                  <a:pt x="2810714" y="107290"/>
                  <a:pt x="2815209" y="92698"/>
                  <a:pt x="2824201" y="82411"/>
                </a:cubicBezTo>
                <a:cubicBezTo>
                  <a:pt x="2833193" y="72124"/>
                  <a:pt x="2845156" y="66980"/>
                  <a:pt x="2860091" y="66980"/>
                </a:cubicBezTo>
                <a:close/>
                <a:moveTo>
                  <a:pt x="2606498" y="66980"/>
                </a:moveTo>
                <a:cubicBezTo>
                  <a:pt x="2638350" y="66980"/>
                  <a:pt x="2654275" y="80239"/>
                  <a:pt x="2654275" y="106757"/>
                </a:cubicBezTo>
                <a:lnTo>
                  <a:pt x="2654275" y="184252"/>
                </a:lnTo>
                <a:lnTo>
                  <a:pt x="2631415" y="184252"/>
                </a:lnTo>
                <a:lnTo>
                  <a:pt x="2631415" y="173736"/>
                </a:lnTo>
                <a:cubicBezTo>
                  <a:pt x="2627148" y="178004"/>
                  <a:pt x="2622728" y="181052"/>
                  <a:pt x="2618157" y="182880"/>
                </a:cubicBezTo>
                <a:cubicBezTo>
                  <a:pt x="2613584" y="184709"/>
                  <a:pt x="2607717" y="185624"/>
                  <a:pt x="2600554" y="185624"/>
                </a:cubicBezTo>
                <a:cubicBezTo>
                  <a:pt x="2593239" y="185624"/>
                  <a:pt x="2587105" y="184747"/>
                  <a:pt x="2582152" y="182995"/>
                </a:cubicBezTo>
                <a:cubicBezTo>
                  <a:pt x="2577199" y="181242"/>
                  <a:pt x="2572970" y="178613"/>
                  <a:pt x="2569464" y="175108"/>
                </a:cubicBezTo>
                <a:cubicBezTo>
                  <a:pt x="2563369" y="168707"/>
                  <a:pt x="2560321" y="160401"/>
                  <a:pt x="2560321" y="150191"/>
                </a:cubicBezTo>
                <a:cubicBezTo>
                  <a:pt x="2560321" y="140437"/>
                  <a:pt x="2563635" y="132436"/>
                  <a:pt x="2570264" y="126188"/>
                </a:cubicBezTo>
                <a:cubicBezTo>
                  <a:pt x="2576894" y="119939"/>
                  <a:pt x="2586914" y="116815"/>
                  <a:pt x="2600325" y="116815"/>
                </a:cubicBezTo>
                <a:lnTo>
                  <a:pt x="2630958" y="116815"/>
                </a:lnTo>
                <a:lnTo>
                  <a:pt x="2630958" y="108585"/>
                </a:lnTo>
                <a:cubicBezTo>
                  <a:pt x="2630958" y="101270"/>
                  <a:pt x="2629015" y="95822"/>
                  <a:pt x="2625129" y="92241"/>
                </a:cubicBezTo>
                <a:cubicBezTo>
                  <a:pt x="2621242" y="88659"/>
                  <a:pt x="2614727" y="86868"/>
                  <a:pt x="2605583" y="86868"/>
                </a:cubicBezTo>
                <a:cubicBezTo>
                  <a:pt x="2599183" y="86868"/>
                  <a:pt x="2594153" y="87707"/>
                  <a:pt x="2590496" y="89383"/>
                </a:cubicBezTo>
                <a:cubicBezTo>
                  <a:pt x="2586838" y="91059"/>
                  <a:pt x="2583409" y="93955"/>
                  <a:pt x="2580208" y="98070"/>
                </a:cubicBezTo>
                <a:lnTo>
                  <a:pt x="2564893" y="83668"/>
                </a:lnTo>
                <a:cubicBezTo>
                  <a:pt x="2570379" y="77267"/>
                  <a:pt x="2576284" y="72886"/>
                  <a:pt x="2582609" y="70524"/>
                </a:cubicBezTo>
                <a:cubicBezTo>
                  <a:pt x="2588934" y="68161"/>
                  <a:pt x="2596897" y="66980"/>
                  <a:pt x="2606498" y="66980"/>
                </a:cubicBezTo>
                <a:close/>
                <a:moveTo>
                  <a:pt x="1745666" y="66980"/>
                </a:moveTo>
                <a:cubicBezTo>
                  <a:pt x="1753439" y="66980"/>
                  <a:pt x="1760373" y="68352"/>
                  <a:pt x="1766469" y="71095"/>
                </a:cubicBezTo>
                <a:cubicBezTo>
                  <a:pt x="1772565" y="73838"/>
                  <a:pt x="1777709" y="77648"/>
                  <a:pt x="1781900" y="82525"/>
                </a:cubicBezTo>
                <a:cubicBezTo>
                  <a:pt x="1786091" y="87402"/>
                  <a:pt x="1789291" y="93269"/>
                  <a:pt x="1791501" y="100127"/>
                </a:cubicBezTo>
                <a:cubicBezTo>
                  <a:pt x="1793711" y="106985"/>
                  <a:pt x="1794816" y="114529"/>
                  <a:pt x="1794816" y="122759"/>
                </a:cubicBezTo>
                <a:lnTo>
                  <a:pt x="1794816" y="133046"/>
                </a:lnTo>
                <a:lnTo>
                  <a:pt x="1719606" y="133046"/>
                </a:lnTo>
                <a:cubicBezTo>
                  <a:pt x="1719606" y="143104"/>
                  <a:pt x="1722121" y="151029"/>
                  <a:pt x="1727150" y="156820"/>
                </a:cubicBezTo>
                <a:cubicBezTo>
                  <a:pt x="1732179" y="162611"/>
                  <a:pt x="1739494" y="165507"/>
                  <a:pt x="1749095" y="165507"/>
                </a:cubicBezTo>
                <a:cubicBezTo>
                  <a:pt x="1755649" y="165507"/>
                  <a:pt x="1760945" y="164554"/>
                  <a:pt x="1764983" y="162649"/>
                </a:cubicBezTo>
                <a:cubicBezTo>
                  <a:pt x="1769021" y="160744"/>
                  <a:pt x="1773099" y="157734"/>
                  <a:pt x="1777214" y="153620"/>
                </a:cubicBezTo>
                <a:lnTo>
                  <a:pt x="1792072" y="167564"/>
                </a:lnTo>
                <a:cubicBezTo>
                  <a:pt x="1789024" y="170612"/>
                  <a:pt x="1786014" y="173241"/>
                  <a:pt x="1783042" y="175451"/>
                </a:cubicBezTo>
                <a:cubicBezTo>
                  <a:pt x="1780071" y="177661"/>
                  <a:pt x="1776870" y="179528"/>
                  <a:pt x="1773441" y="181052"/>
                </a:cubicBezTo>
                <a:cubicBezTo>
                  <a:pt x="1770012" y="182576"/>
                  <a:pt x="1766278" y="183719"/>
                  <a:pt x="1762240" y="184481"/>
                </a:cubicBezTo>
                <a:cubicBezTo>
                  <a:pt x="1758201" y="185243"/>
                  <a:pt x="1753668" y="185624"/>
                  <a:pt x="1748638" y="185624"/>
                </a:cubicBezTo>
                <a:cubicBezTo>
                  <a:pt x="1741323" y="185624"/>
                  <a:pt x="1734501" y="184595"/>
                  <a:pt x="1728173" y="182538"/>
                </a:cubicBezTo>
                <a:cubicBezTo>
                  <a:pt x="1721845" y="180480"/>
                  <a:pt x="1716334" y="177127"/>
                  <a:pt x="1711641" y="172479"/>
                </a:cubicBezTo>
                <a:cubicBezTo>
                  <a:pt x="1706947" y="167831"/>
                  <a:pt x="1703215" y="161697"/>
                  <a:pt x="1700444" y="154077"/>
                </a:cubicBezTo>
                <a:cubicBezTo>
                  <a:pt x="1697674" y="146457"/>
                  <a:pt x="1696289" y="137160"/>
                  <a:pt x="1696289" y="126188"/>
                </a:cubicBezTo>
                <a:cubicBezTo>
                  <a:pt x="1696289" y="107290"/>
                  <a:pt x="1700784" y="92698"/>
                  <a:pt x="1709776" y="82411"/>
                </a:cubicBezTo>
                <a:cubicBezTo>
                  <a:pt x="1718768" y="72124"/>
                  <a:pt x="1730731" y="66980"/>
                  <a:pt x="1745666" y="66980"/>
                </a:cubicBezTo>
                <a:close/>
                <a:moveTo>
                  <a:pt x="1574749" y="66980"/>
                </a:moveTo>
                <a:cubicBezTo>
                  <a:pt x="1580541" y="66980"/>
                  <a:pt x="1585913" y="67895"/>
                  <a:pt x="1590866" y="69723"/>
                </a:cubicBezTo>
                <a:cubicBezTo>
                  <a:pt x="1595819" y="71552"/>
                  <a:pt x="1599896" y="74067"/>
                  <a:pt x="1603096" y="77267"/>
                </a:cubicBezTo>
                <a:cubicBezTo>
                  <a:pt x="1605992" y="80163"/>
                  <a:pt x="1608316" y="83516"/>
                  <a:pt x="1610068" y="87326"/>
                </a:cubicBezTo>
                <a:cubicBezTo>
                  <a:pt x="1611821" y="91136"/>
                  <a:pt x="1613154" y="95174"/>
                  <a:pt x="1614069" y="99441"/>
                </a:cubicBezTo>
                <a:cubicBezTo>
                  <a:pt x="1614983" y="103709"/>
                  <a:pt x="1615555" y="108128"/>
                  <a:pt x="1615783" y="112700"/>
                </a:cubicBezTo>
                <a:cubicBezTo>
                  <a:pt x="1616012" y="117272"/>
                  <a:pt x="1616126" y="121768"/>
                  <a:pt x="1616126" y="126188"/>
                </a:cubicBezTo>
                <a:cubicBezTo>
                  <a:pt x="1616126" y="130607"/>
                  <a:pt x="1616012" y="135103"/>
                  <a:pt x="1615783" y="139675"/>
                </a:cubicBezTo>
                <a:cubicBezTo>
                  <a:pt x="1615555" y="144247"/>
                  <a:pt x="1614983" y="148705"/>
                  <a:pt x="1614069" y="153048"/>
                </a:cubicBezTo>
                <a:cubicBezTo>
                  <a:pt x="1613154" y="157392"/>
                  <a:pt x="1611821" y="161468"/>
                  <a:pt x="1610068" y="165278"/>
                </a:cubicBezTo>
                <a:cubicBezTo>
                  <a:pt x="1608316" y="169088"/>
                  <a:pt x="1605992" y="172441"/>
                  <a:pt x="1603096" y="175337"/>
                </a:cubicBezTo>
                <a:cubicBezTo>
                  <a:pt x="1599896" y="178537"/>
                  <a:pt x="1595857" y="181052"/>
                  <a:pt x="1590980" y="182880"/>
                </a:cubicBezTo>
                <a:cubicBezTo>
                  <a:pt x="1586104" y="184709"/>
                  <a:pt x="1580769" y="185624"/>
                  <a:pt x="1574978" y="185624"/>
                </a:cubicBezTo>
                <a:cubicBezTo>
                  <a:pt x="1568730" y="185624"/>
                  <a:pt x="1563167" y="184671"/>
                  <a:pt x="1558290" y="182766"/>
                </a:cubicBezTo>
                <a:cubicBezTo>
                  <a:pt x="1553414" y="180861"/>
                  <a:pt x="1548842" y="177394"/>
                  <a:pt x="1544574" y="172365"/>
                </a:cubicBezTo>
                <a:lnTo>
                  <a:pt x="1544574" y="231115"/>
                </a:lnTo>
                <a:lnTo>
                  <a:pt x="1521257" y="231115"/>
                </a:lnTo>
                <a:lnTo>
                  <a:pt x="1521257" y="68352"/>
                </a:lnTo>
                <a:lnTo>
                  <a:pt x="1544117" y="68352"/>
                </a:lnTo>
                <a:lnTo>
                  <a:pt x="1544117" y="80696"/>
                </a:lnTo>
                <a:cubicBezTo>
                  <a:pt x="1548537" y="75362"/>
                  <a:pt x="1553147" y="71743"/>
                  <a:pt x="1557947" y="69838"/>
                </a:cubicBezTo>
                <a:cubicBezTo>
                  <a:pt x="1562749" y="67933"/>
                  <a:pt x="1568349" y="66980"/>
                  <a:pt x="1574749" y="66980"/>
                </a:cubicBezTo>
                <a:close/>
                <a:moveTo>
                  <a:pt x="1440180" y="66980"/>
                </a:moveTo>
                <a:cubicBezTo>
                  <a:pt x="1448105" y="66980"/>
                  <a:pt x="1454925" y="68276"/>
                  <a:pt x="1460640" y="70866"/>
                </a:cubicBezTo>
                <a:cubicBezTo>
                  <a:pt x="1466355" y="73457"/>
                  <a:pt x="1471118" y="76734"/>
                  <a:pt x="1474928" y="80696"/>
                </a:cubicBezTo>
                <a:cubicBezTo>
                  <a:pt x="1480414" y="86487"/>
                  <a:pt x="1484072" y="93079"/>
                  <a:pt x="1485900" y="100470"/>
                </a:cubicBezTo>
                <a:cubicBezTo>
                  <a:pt x="1487729" y="107862"/>
                  <a:pt x="1488644" y="116434"/>
                  <a:pt x="1488644" y="126188"/>
                </a:cubicBezTo>
                <a:cubicBezTo>
                  <a:pt x="1488644" y="136094"/>
                  <a:pt x="1487729" y="144742"/>
                  <a:pt x="1485900" y="152134"/>
                </a:cubicBezTo>
                <a:cubicBezTo>
                  <a:pt x="1484072" y="159525"/>
                  <a:pt x="1480414" y="166116"/>
                  <a:pt x="1474928" y="171908"/>
                </a:cubicBezTo>
                <a:cubicBezTo>
                  <a:pt x="1471118" y="175870"/>
                  <a:pt x="1466355" y="179147"/>
                  <a:pt x="1460640" y="181737"/>
                </a:cubicBezTo>
                <a:cubicBezTo>
                  <a:pt x="1454925" y="184328"/>
                  <a:pt x="1448105" y="185624"/>
                  <a:pt x="1440180" y="185624"/>
                </a:cubicBezTo>
                <a:cubicBezTo>
                  <a:pt x="1432256" y="185624"/>
                  <a:pt x="1425474" y="184328"/>
                  <a:pt x="1419835" y="181737"/>
                </a:cubicBezTo>
                <a:cubicBezTo>
                  <a:pt x="1414196" y="179147"/>
                  <a:pt x="1409472" y="175870"/>
                  <a:pt x="1405662" y="171908"/>
                </a:cubicBezTo>
                <a:cubicBezTo>
                  <a:pt x="1400175" y="166116"/>
                  <a:pt x="1396518" y="159525"/>
                  <a:pt x="1394689" y="152134"/>
                </a:cubicBezTo>
                <a:cubicBezTo>
                  <a:pt x="1392860" y="144742"/>
                  <a:pt x="1391946" y="136094"/>
                  <a:pt x="1391946" y="126188"/>
                </a:cubicBezTo>
                <a:cubicBezTo>
                  <a:pt x="1391946" y="116434"/>
                  <a:pt x="1392860" y="107862"/>
                  <a:pt x="1394689" y="100470"/>
                </a:cubicBezTo>
                <a:cubicBezTo>
                  <a:pt x="1396518" y="93079"/>
                  <a:pt x="1400175" y="86487"/>
                  <a:pt x="1405662" y="80696"/>
                </a:cubicBezTo>
                <a:cubicBezTo>
                  <a:pt x="1409472" y="76734"/>
                  <a:pt x="1414196" y="73457"/>
                  <a:pt x="1419835" y="70866"/>
                </a:cubicBezTo>
                <a:cubicBezTo>
                  <a:pt x="1425474" y="68276"/>
                  <a:pt x="1432256" y="66980"/>
                  <a:pt x="1440180" y="66980"/>
                </a:cubicBezTo>
                <a:close/>
                <a:moveTo>
                  <a:pt x="1317041" y="66980"/>
                </a:moveTo>
                <a:cubicBezTo>
                  <a:pt x="1324814" y="66980"/>
                  <a:pt x="1331748" y="68352"/>
                  <a:pt x="1337844" y="71095"/>
                </a:cubicBezTo>
                <a:cubicBezTo>
                  <a:pt x="1343940" y="73838"/>
                  <a:pt x="1349083" y="77648"/>
                  <a:pt x="1353274" y="82525"/>
                </a:cubicBezTo>
                <a:cubicBezTo>
                  <a:pt x="1357465" y="87402"/>
                  <a:pt x="1360666" y="93269"/>
                  <a:pt x="1362876" y="100127"/>
                </a:cubicBezTo>
                <a:cubicBezTo>
                  <a:pt x="1365085" y="106985"/>
                  <a:pt x="1366190" y="114529"/>
                  <a:pt x="1366190" y="122759"/>
                </a:cubicBezTo>
                <a:lnTo>
                  <a:pt x="1366190" y="133046"/>
                </a:lnTo>
                <a:lnTo>
                  <a:pt x="1290981" y="133046"/>
                </a:lnTo>
                <a:cubicBezTo>
                  <a:pt x="1290981" y="143104"/>
                  <a:pt x="1293495" y="151029"/>
                  <a:pt x="1298525" y="156820"/>
                </a:cubicBezTo>
                <a:cubicBezTo>
                  <a:pt x="1303554" y="162611"/>
                  <a:pt x="1310869" y="165507"/>
                  <a:pt x="1320470" y="165507"/>
                </a:cubicBezTo>
                <a:cubicBezTo>
                  <a:pt x="1327023" y="165507"/>
                  <a:pt x="1332319" y="164554"/>
                  <a:pt x="1336358" y="162649"/>
                </a:cubicBezTo>
                <a:cubicBezTo>
                  <a:pt x="1340396" y="160744"/>
                  <a:pt x="1344473" y="157734"/>
                  <a:pt x="1348588" y="153620"/>
                </a:cubicBezTo>
                <a:lnTo>
                  <a:pt x="1363447" y="167564"/>
                </a:lnTo>
                <a:cubicBezTo>
                  <a:pt x="1360399" y="170612"/>
                  <a:pt x="1357389" y="173241"/>
                  <a:pt x="1354417" y="175451"/>
                </a:cubicBezTo>
                <a:cubicBezTo>
                  <a:pt x="1351445" y="177661"/>
                  <a:pt x="1348245" y="179528"/>
                  <a:pt x="1344816" y="181052"/>
                </a:cubicBezTo>
                <a:cubicBezTo>
                  <a:pt x="1341387" y="182576"/>
                  <a:pt x="1337653" y="183719"/>
                  <a:pt x="1333615" y="184481"/>
                </a:cubicBezTo>
                <a:cubicBezTo>
                  <a:pt x="1329576" y="185243"/>
                  <a:pt x="1325042" y="185624"/>
                  <a:pt x="1320013" y="185624"/>
                </a:cubicBezTo>
                <a:cubicBezTo>
                  <a:pt x="1312698" y="185624"/>
                  <a:pt x="1305876" y="184595"/>
                  <a:pt x="1299548" y="182538"/>
                </a:cubicBezTo>
                <a:cubicBezTo>
                  <a:pt x="1293220" y="180480"/>
                  <a:pt x="1287709" y="177127"/>
                  <a:pt x="1283016" y="172479"/>
                </a:cubicBezTo>
                <a:cubicBezTo>
                  <a:pt x="1278322" y="167831"/>
                  <a:pt x="1274590" y="161697"/>
                  <a:pt x="1271820" y="154077"/>
                </a:cubicBezTo>
                <a:cubicBezTo>
                  <a:pt x="1269049" y="146457"/>
                  <a:pt x="1267664" y="137160"/>
                  <a:pt x="1267664" y="126188"/>
                </a:cubicBezTo>
                <a:cubicBezTo>
                  <a:pt x="1267664" y="107290"/>
                  <a:pt x="1272159" y="92698"/>
                  <a:pt x="1281151" y="82411"/>
                </a:cubicBezTo>
                <a:cubicBezTo>
                  <a:pt x="1290143" y="72124"/>
                  <a:pt x="1302106" y="66980"/>
                  <a:pt x="1317041" y="66980"/>
                </a:cubicBezTo>
                <a:close/>
                <a:moveTo>
                  <a:pt x="1203275" y="66980"/>
                </a:moveTo>
                <a:cubicBezTo>
                  <a:pt x="1209066" y="66980"/>
                  <a:pt x="1214438" y="67895"/>
                  <a:pt x="1219391" y="69723"/>
                </a:cubicBezTo>
                <a:cubicBezTo>
                  <a:pt x="1224344" y="71552"/>
                  <a:pt x="1228421" y="74067"/>
                  <a:pt x="1231621" y="77267"/>
                </a:cubicBezTo>
                <a:cubicBezTo>
                  <a:pt x="1234517" y="80163"/>
                  <a:pt x="1236841" y="83516"/>
                  <a:pt x="1238593" y="87326"/>
                </a:cubicBezTo>
                <a:cubicBezTo>
                  <a:pt x="1240346" y="91136"/>
                  <a:pt x="1241679" y="95174"/>
                  <a:pt x="1242594" y="99441"/>
                </a:cubicBezTo>
                <a:cubicBezTo>
                  <a:pt x="1243508" y="103709"/>
                  <a:pt x="1244080" y="108128"/>
                  <a:pt x="1244308" y="112700"/>
                </a:cubicBezTo>
                <a:cubicBezTo>
                  <a:pt x="1244537" y="117272"/>
                  <a:pt x="1244651" y="121768"/>
                  <a:pt x="1244651" y="126188"/>
                </a:cubicBezTo>
                <a:cubicBezTo>
                  <a:pt x="1244651" y="130607"/>
                  <a:pt x="1244537" y="135103"/>
                  <a:pt x="1244308" y="139675"/>
                </a:cubicBezTo>
                <a:cubicBezTo>
                  <a:pt x="1244080" y="144247"/>
                  <a:pt x="1243508" y="148705"/>
                  <a:pt x="1242594" y="153048"/>
                </a:cubicBezTo>
                <a:cubicBezTo>
                  <a:pt x="1241679" y="157392"/>
                  <a:pt x="1240346" y="161468"/>
                  <a:pt x="1238593" y="165278"/>
                </a:cubicBezTo>
                <a:cubicBezTo>
                  <a:pt x="1236841" y="169088"/>
                  <a:pt x="1234517" y="172441"/>
                  <a:pt x="1231621" y="175337"/>
                </a:cubicBezTo>
                <a:cubicBezTo>
                  <a:pt x="1228421" y="178537"/>
                  <a:pt x="1224382" y="181052"/>
                  <a:pt x="1219505" y="182880"/>
                </a:cubicBezTo>
                <a:cubicBezTo>
                  <a:pt x="1214628" y="184709"/>
                  <a:pt x="1209294" y="185624"/>
                  <a:pt x="1203503" y="185624"/>
                </a:cubicBezTo>
                <a:cubicBezTo>
                  <a:pt x="1197255" y="185624"/>
                  <a:pt x="1191692" y="184671"/>
                  <a:pt x="1186815" y="182766"/>
                </a:cubicBezTo>
                <a:cubicBezTo>
                  <a:pt x="1181939" y="180861"/>
                  <a:pt x="1177367" y="177394"/>
                  <a:pt x="1173099" y="172365"/>
                </a:cubicBezTo>
                <a:lnTo>
                  <a:pt x="1173099" y="231115"/>
                </a:lnTo>
                <a:lnTo>
                  <a:pt x="1149782" y="231115"/>
                </a:lnTo>
                <a:lnTo>
                  <a:pt x="1149782" y="68352"/>
                </a:lnTo>
                <a:lnTo>
                  <a:pt x="1172642" y="68352"/>
                </a:lnTo>
                <a:lnTo>
                  <a:pt x="1172642" y="80696"/>
                </a:lnTo>
                <a:cubicBezTo>
                  <a:pt x="1177062" y="75362"/>
                  <a:pt x="1181672" y="71743"/>
                  <a:pt x="1186472" y="69838"/>
                </a:cubicBezTo>
                <a:cubicBezTo>
                  <a:pt x="1191273" y="67933"/>
                  <a:pt x="1196874" y="66980"/>
                  <a:pt x="1203275" y="66980"/>
                </a:cubicBezTo>
                <a:close/>
                <a:moveTo>
                  <a:pt x="944880" y="66980"/>
                </a:moveTo>
                <a:cubicBezTo>
                  <a:pt x="952805" y="66980"/>
                  <a:pt x="959625" y="68276"/>
                  <a:pt x="965340" y="70866"/>
                </a:cubicBezTo>
                <a:cubicBezTo>
                  <a:pt x="971055" y="73457"/>
                  <a:pt x="975817" y="76734"/>
                  <a:pt x="979628" y="80696"/>
                </a:cubicBezTo>
                <a:cubicBezTo>
                  <a:pt x="985114" y="86487"/>
                  <a:pt x="988772" y="93079"/>
                  <a:pt x="990600" y="100470"/>
                </a:cubicBezTo>
                <a:cubicBezTo>
                  <a:pt x="992429" y="107862"/>
                  <a:pt x="993344" y="116434"/>
                  <a:pt x="993344" y="126188"/>
                </a:cubicBezTo>
                <a:cubicBezTo>
                  <a:pt x="993344" y="136094"/>
                  <a:pt x="992429" y="144742"/>
                  <a:pt x="990600" y="152134"/>
                </a:cubicBezTo>
                <a:cubicBezTo>
                  <a:pt x="988772" y="159525"/>
                  <a:pt x="985114" y="166116"/>
                  <a:pt x="979628" y="171908"/>
                </a:cubicBezTo>
                <a:cubicBezTo>
                  <a:pt x="975817" y="175870"/>
                  <a:pt x="971055" y="179147"/>
                  <a:pt x="965340" y="181737"/>
                </a:cubicBezTo>
                <a:cubicBezTo>
                  <a:pt x="959625" y="184328"/>
                  <a:pt x="952805" y="185624"/>
                  <a:pt x="944880" y="185624"/>
                </a:cubicBezTo>
                <a:cubicBezTo>
                  <a:pt x="936956" y="185624"/>
                  <a:pt x="930174" y="184328"/>
                  <a:pt x="924535" y="181737"/>
                </a:cubicBezTo>
                <a:cubicBezTo>
                  <a:pt x="918896" y="179147"/>
                  <a:pt x="914172" y="175870"/>
                  <a:pt x="910362" y="171908"/>
                </a:cubicBezTo>
                <a:cubicBezTo>
                  <a:pt x="904875" y="166116"/>
                  <a:pt x="901218" y="159525"/>
                  <a:pt x="899389" y="152134"/>
                </a:cubicBezTo>
                <a:cubicBezTo>
                  <a:pt x="897560" y="144742"/>
                  <a:pt x="896646" y="136094"/>
                  <a:pt x="896646" y="126188"/>
                </a:cubicBezTo>
                <a:cubicBezTo>
                  <a:pt x="896646" y="116434"/>
                  <a:pt x="897560" y="107862"/>
                  <a:pt x="899389" y="100470"/>
                </a:cubicBezTo>
                <a:cubicBezTo>
                  <a:pt x="901218" y="93079"/>
                  <a:pt x="904875" y="86487"/>
                  <a:pt x="910362" y="80696"/>
                </a:cubicBezTo>
                <a:cubicBezTo>
                  <a:pt x="914172" y="76734"/>
                  <a:pt x="918896" y="73457"/>
                  <a:pt x="924535" y="70866"/>
                </a:cubicBezTo>
                <a:cubicBezTo>
                  <a:pt x="930174" y="68276"/>
                  <a:pt x="936956" y="66980"/>
                  <a:pt x="944880" y="66980"/>
                </a:cubicBezTo>
                <a:close/>
                <a:moveTo>
                  <a:pt x="793928" y="66980"/>
                </a:moveTo>
                <a:cubicBezTo>
                  <a:pt x="799567" y="66980"/>
                  <a:pt x="804596" y="67818"/>
                  <a:pt x="809016" y="69495"/>
                </a:cubicBezTo>
                <a:cubicBezTo>
                  <a:pt x="813435" y="71171"/>
                  <a:pt x="817627" y="73991"/>
                  <a:pt x="821589" y="77953"/>
                </a:cubicBezTo>
                <a:lnTo>
                  <a:pt x="803986" y="95555"/>
                </a:lnTo>
                <a:cubicBezTo>
                  <a:pt x="801396" y="92964"/>
                  <a:pt x="798843" y="91021"/>
                  <a:pt x="796328" y="89726"/>
                </a:cubicBezTo>
                <a:cubicBezTo>
                  <a:pt x="793814" y="88431"/>
                  <a:pt x="790575" y="87783"/>
                  <a:pt x="786613" y="87783"/>
                </a:cubicBezTo>
                <a:cubicBezTo>
                  <a:pt x="780212" y="87783"/>
                  <a:pt x="774764" y="90107"/>
                  <a:pt x="770268" y="94755"/>
                </a:cubicBezTo>
                <a:cubicBezTo>
                  <a:pt x="765772" y="99403"/>
                  <a:pt x="763525" y="105766"/>
                  <a:pt x="763525" y="113843"/>
                </a:cubicBezTo>
                <a:lnTo>
                  <a:pt x="763525" y="184252"/>
                </a:lnTo>
                <a:lnTo>
                  <a:pt x="740207" y="184252"/>
                </a:lnTo>
                <a:lnTo>
                  <a:pt x="740207" y="68352"/>
                </a:lnTo>
                <a:lnTo>
                  <a:pt x="763067" y="68352"/>
                </a:lnTo>
                <a:lnTo>
                  <a:pt x="763067" y="80925"/>
                </a:lnTo>
                <a:cubicBezTo>
                  <a:pt x="766115" y="76810"/>
                  <a:pt x="770382" y="73457"/>
                  <a:pt x="775869" y="70866"/>
                </a:cubicBezTo>
                <a:cubicBezTo>
                  <a:pt x="781355" y="68276"/>
                  <a:pt x="787375" y="66980"/>
                  <a:pt x="793928" y="66980"/>
                </a:cubicBezTo>
                <a:close/>
                <a:moveTo>
                  <a:pt x="659816" y="66980"/>
                </a:moveTo>
                <a:cubicBezTo>
                  <a:pt x="667589" y="66980"/>
                  <a:pt x="674523" y="68352"/>
                  <a:pt x="680619" y="71095"/>
                </a:cubicBezTo>
                <a:cubicBezTo>
                  <a:pt x="686715" y="73838"/>
                  <a:pt x="691858" y="77648"/>
                  <a:pt x="696049" y="82525"/>
                </a:cubicBezTo>
                <a:cubicBezTo>
                  <a:pt x="700240" y="87402"/>
                  <a:pt x="703441" y="93269"/>
                  <a:pt x="705650" y="100127"/>
                </a:cubicBezTo>
                <a:cubicBezTo>
                  <a:pt x="707860" y="106985"/>
                  <a:pt x="708965" y="114529"/>
                  <a:pt x="708965" y="122759"/>
                </a:cubicBezTo>
                <a:lnTo>
                  <a:pt x="708965" y="133046"/>
                </a:lnTo>
                <a:lnTo>
                  <a:pt x="633756" y="133046"/>
                </a:lnTo>
                <a:cubicBezTo>
                  <a:pt x="633756" y="143104"/>
                  <a:pt x="636270" y="151029"/>
                  <a:pt x="641300" y="156820"/>
                </a:cubicBezTo>
                <a:cubicBezTo>
                  <a:pt x="646329" y="162611"/>
                  <a:pt x="653644" y="165507"/>
                  <a:pt x="663245" y="165507"/>
                </a:cubicBezTo>
                <a:cubicBezTo>
                  <a:pt x="669798" y="165507"/>
                  <a:pt x="675094" y="164554"/>
                  <a:pt x="679133" y="162649"/>
                </a:cubicBezTo>
                <a:cubicBezTo>
                  <a:pt x="683171" y="160744"/>
                  <a:pt x="687248" y="157734"/>
                  <a:pt x="691363" y="153620"/>
                </a:cubicBezTo>
                <a:lnTo>
                  <a:pt x="706222" y="167564"/>
                </a:lnTo>
                <a:cubicBezTo>
                  <a:pt x="703174" y="170612"/>
                  <a:pt x="700164" y="173241"/>
                  <a:pt x="697192" y="175451"/>
                </a:cubicBezTo>
                <a:cubicBezTo>
                  <a:pt x="694221" y="177661"/>
                  <a:pt x="691020" y="179528"/>
                  <a:pt x="687591" y="181052"/>
                </a:cubicBezTo>
                <a:cubicBezTo>
                  <a:pt x="684162" y="182576"/>
                  <a:pt x="680428" y="183719"/>
                  <a:pt x="676390" y="184481"/>
                </a:cubicBezTo>
                <a:cubicBezTo>
                  <a:pt x="672351" y="185243"/>
                  <a:pt x="667817" y="185624"/>
                  <a:pt x="662788" y="185624"/>
                </a:cubicBezTo>
                <a:cubicBezTo>
                  <a:pt x="655473" y="185624"/>
                  <a:pt x="648651" y="184595"/>
                  <a:pt x="642323" y="182538"/>
                </a:cubicBezTo>
                <a:cubicBezTo>
                  <a:pt x="635995" y="180480"/>
                  <a:pt x="630484" y="177127"/>
                  <a:pt x="625791" y="172479"/>
                </a:cubicBezTo>
                <a:cubicBezTo>
                  <a:pt x="621097" y="167831"/>
                  <a:pt x="617365" y="161697"/>
                  <a:pt x="614594" y="154077"/>
                </a:cubicBezTo>
                <a:cubicBezTo>
                  <a:pt x="611824" y="146457"/>
                  <a:pt x="610438" y="137160"/>
                  <a:pt x="610438" y="126188"/>
                </a:cubicBezTo>
                <a:cubicBezTo>
                  <a:pt x="610438" y="107290"/>
                  <a:pt x="614934" y="92698"/>
                  <a:pt x="623926" y="82411"/>
                </a:cubicBezTo>
                <a:cubicBezTo>
                  <a:pt x="632917" y="72124"/>
                  <a:pt x="644881" y="66980"/>
                  <a:pt x="659816" y="66980"/>
                </a:cubicBezTo>
                <a:close/>
                <a:moveTo>
                  <a:pt x="346253" y="66980"/>
                </a:moveTo>
                <a:cubicBezTo>
                  <a:pt x="360884" y="66980"/>
                  <a:pt x="371856" y="72619"/>
                  <a:pt x="379172" y="83897"/>
                </a:cubicBezTo>
                <a:cubicBezTo>
                  <a:pt x="388468" y="72619"/>
                  <a:pt x="400584" y="66980"/>
                  <a:pt x="415519" y="66980"/>
                </a:cubicBezTo>
                <a:cubicBezTo>
                  <a:pt x="421463" y="66980"/>
                  <a:pt x="426949" y="67895"/>
                  <a:pt x="431978" y="69723"/>
                </a:cubicBezTo>
                <a:cubicBezTo>
                  <a:pt x="437007" y="71552"/>
                  <a:pt x="441275" y="74143"/>
                  <a:pt x="444780" y="77496"/>
                </a:cubicBezTo>
                <a:cubicBezTo>
                  <a:pt x="449199" y="81915"/>
                  <a:pt x="452362" y="86830"/>
                  <a:pt x="454267" y="92241"/>
                </a:cubicBezTo>
                <a:cubicBezTo>
                  <a:pt x="456172" y="97651"/>
                  <a:pt x="457124" y="103632"/>
                  <a:pt x="457124" y="110186"/>
                </a:cubicBezTo>
                <a:lnTo>
                  <a:pt x="457124" y="184252"/>
                </a:lnTo>
                <a:lnTo>
                  <a:pt x="433807" y="184252"/>
                </a:lnTo>
                <a:lnTo>
                  <a:pt x="433807" y="113615"/>
                </a:lnTo>
                <a:cubicBezTo>
                  <a:pt x="433807" y="104623"/>
                  <a:pt x="431559" y="98070"/>
                  <a:pt x="427063" y="93955"/>
                </a:cubicBezTo>
                <a:cubicBezTo>
                  <a:pt x="422568" y="89840"/>
                  <a:pt x="417043" y="87783"/>
                  <a:pt x="410490" y="87783"/>
                </a:cubicBezTo>
                <a:cubicBezTo>
                  <a:pt x="407289" y="87783"/>
                  <a:pt x="404241" y="88278"/>
                  <a:pt x="401346" y="89269"/>
                </a:cubicBezTo>
                <a:cubicBezTo>
                  <a:pt x="398450" y="90259"/>
                  <a:pt x="395898" y="91783"/>
                  <a:pt x="393688" y="93841"/>
                </a:cubicBezTo>
                <a:cubicBezTo>
                  <a:pt x="391478" y="95898"/>
                  <a:pt x="389725" y="98489"/>
                  <a:pt x="388430" y="101613"/>
                </a:cubicBezTo>
                <a:cubicBezTo>
                  <a:pt x="387134" y="104737"/>
                  <a:pt x="386487" y="108357"/>
                  <a:pt x="386487" y="112472"/>
                </a:cubicBezTo>
                <a:lnTo>
                  <a:pt x="386487" y="184252"/>
                </a:lnTo>
                <a:lnTo>
                  <a:pt x="363170" y="184252"/>
                </a:lnTo>
                <a:lnTo>
                  <a:pt x="363170" y="113615"/>
                </a:lnTo>
                <a:cubicBezTo>
                  <a:pt x="363170" y="104623"/>
                  <a:pt x="360922" y="98070"/>
                  <a:pt x="356426" y="93955"/>
                </a:cubicBezTo>
                <a:cubicBezTo>
                  <a:pt x="351930" y="89840"/>
                  <a:pt x="346405" y="87783"/>
                  <a:pt x="339852" y="87783"/>
                </a:cubicBezTo>
                <a:cubicBezTo>
                  <a:pt x="333299" y="87783"/>
                  <a:pt x="327660" y="89878"/>
                  <a:pt x="322936" y="94069"/>
                </a:cubicBezTo>
                <a:cubicBezTo>
                  <a:pt x="318212" y="98260"/>
                  <a:pt x="315849" y="104775"/>
                  <a:pt x="315849" y="113615"/>
                </a:cubicBezTo>
                <a:lnTo>
                  <a:pt x="315849" y="184252"/>
                </a:lnTo>
                <a:lnTo>
                  <a:pt x="292532" y="184252"/>
                </a:lnTo>
                <a:lnTo>
                  <a:pt x="292532" y="68352"/>
                </a:lnTo>
                <a:lnTo>
                  <a:pt x="315392" y="68352"/>
                </a:lnTo>
                <a:lnTo>
                  <a:pt x="315392" y="80010"/>
                </a:lnTo>
                <a:cubicBezTo>
                  <a:pt x="319354" y="75743"/>
                  <a:pt x="324041" y="72505"/>
                  <a:pt x="329451" y="70295"/>
                </a:cubicBezTo>
                <a:cubicBezTo>
                  <a:pt x="334861" y="68085"/>
                  <a:pt x="340462" y="66980"/>
                  <a:pt x="346253" y="66980"/>
                </a:cubicBezTo>
                <a:close/>
                <a:moveTo>
                  <a:pt x="8345348" y="40920"/>
                </a:moveTo>
                <a:cubicBezTo>
                  <a:pt x="8338032" y="40920"/>
                  <a:pt x="8332089" y="43473"/>
                  <a:pt x="8327517" y="48578"/>
                </a:cubicBezTo>
                <a:cubicBezTo>
                  <a:pt x="8322945" y="53683"/>
                  <a:pt x="8320659" y="60579"/>
                  <a:pt x="8320659" y="69266"/>
                </a:cubicBezTo>
                <a:cubicBezTo>
                  <a:pt x="8320659" y="77343"/>
                  <a:pt x="8322830" y="84049"/>
                  <a:pt x="8327174" y="89383"/>
                </a:cubicBezTo>
                <a:cubicBezTo>
                  <a:pt x="8331517" y="94717"/>
                  <a:pt x="8337575" y="97384"/>
                  <a:pt x="8345348" y="97384"/>
                </a:cubicBezTo>
                <a:cubicBezTo>
                  <a:pt x="8352663" y="97384"/>
                  <a:pt x="8358645" y="94908"/>
                  <a:pt x="8363293" y="89955"/>
                </a:cubicBezTo>
                <a:cubicBezTo>
                  <a:pt x="8367941" y="85002"/>
                  <a:pt x="8370265" y="78105"/>
                  <a:pt x="8370265" y="69266"/>
                </a:cubicBezTo>
                <a:cubicBezTo>
                  <a:pt x="8370265" y="60579"/>
                  <a:pt x="8367941" y="53683"/>
                  <a:pt x="8363293" y="48578"/>
                </a:cubicBezTo>
                <a:cubicBezTo>
                  <a:pt x="8358645" y="43473"/>
                  <a:pt x="8352663" y="40920"/>
                  <a:pt x="8345348" y="40920"/>
                </a:cubicBezTo>
                <a:close/>
                <a:moveTo>
                  <a:pt x="8002447" y="40920"/>
                </a:moveTo>
                <a:cubicBezTo>
                  <a:pt x="7994980" y="40920"/>
                  <a:pt x="7989188" y="43358"/>
                  <a:pt x="7985073" y="48235"/>
                </a:cubicBezTo>
                <a:cubicBezTo>
                  <a:pt x="7980959" y="53112"/>
                  <a:pt x="7978901" y="59513"/>
                  <a:pt x="7978901" y="67437"/>
                </a:cubicBezTo>
                <a:lnTo>
                  <a:pt x="7978901" y="138303"/>
                </a:lnTo>
                <a:cubicBezTo>
                  <a:pt x="7978901" y="146228"/>
                  <a:pt x="7980959" y="152629"/>
                  <a:pt x="7985073" y="157506"/>
                </a:cubicBezTo>
                <a:cubicBezTo>
                  <a:pt x="7989188" y="162383"/>
                  <a:pt x="7994980" y="164821"/>
                  <a:pt x="8002447" y="164821"/>
                </a:cubicBezTo>
                <a:cubicBezTo>
                  <a:pt x="8009915" y="164821"/>
                  <a:pt x="8015745" y="162383"/>
                  <a:pt x="8019935" y="157506"/>
                </a:cubicBezTo>
                <a:cubicBezTo>
                  <a:pt x="8024127" y="152629"/>
                  <a:pt x="8026221" y="146228"/>
                  <a:pt x="8026221" y="138303"/>
                </a:cubicBezTo>
                <a:lnTo>
                  <a:pt x="8026221" y="67437"/>
                </a:lnTo>
                <a:cubicBezTo>
                  <a:pt x="8026221" y="59513"/>
                  <a:pt x="8024127" y="53112"/>
                  <a:pt x="8019935" y="48235"/>
                </a:cubicBezTo>
                <a:cubicBezTo>
                  <a:pt x="8015745" y="43358"/>
                  <a:pt x="8009915" y="40920"/>
                  <a:pt x="8002447" y="40920"/>
                </a:cubicBezTo>
                <a:close/>
                <a:moveTo>
                  <a:pt x="7383322" y="40920"/>
                </a:moveTo>
                <a:cubicBezTo>
                  <a:pt x="7375855" y="40920"/>
                  <a:pt x="7370064" y="43358"/>
                  <a:pt x="7365949" y="48235"/>
                </a:cubicBezTo>
                <a:cubicBezTo>
                  <a:pt x="7361834" y="53112"/>
                  <a:pt x="7359777" y="59513"/>
                  <a:pt x="7359777" y="67437"/>
                </a:cubicBezTo>
                <a:lnTo>
                  <a:pt x="7359777" y="138303"/>
                </a:lnTo>
                <a:cubicBezTo>
                  <a:pt x="7359777" y="146228"/>
                  <a:pt x="7361834" y="152629"/>
                  <a:pt x="7365949" y="157506"/>
                </a:cubicBezTo>
                <a:cubicBezTo>
                  <a:pt x="7370064" y="162383"/>
                  <a:pt x="7375855" y="164821"/>
                  <a:pt x="7383322" y="164821"/>
                </a:cubicBezTo>
                <a:cubicBezTo>
                  <a:pt x="7390790" y="164821"/>
                  <a:pt x="7396619" y="162383"/>
                  <a:pt x="7400810" y="157506"/>
                </a:cubicBezTo>
                <a:cubicBezTo>
                  <a:pt x="7405002" y="152629"/>
                  <a:pt x="7407097" y="146228"/>
                  <a:pt x="7407097" y="138303"/>
                </a:cubicBezTo>
                <a:lnTo>
                  <a:pt x="7407097" y="67437"/>
                </a:lnTo>
                <a:cubicBezTo>
                  <a:pt x="7407097" y="59513"/>
                  <a:pt x="7405002" y="53112"/>
                  <a:pt x="7400810" y="48235"/>
                </a:cubicBezTo>
                <a:cubicBezTo>
                  <a:pt x="7396619" y="43358"/>
                  <a:pt x="7390790" y="40920"/>
                  <a:pt x="7383322" y="40920"/>
                </a:cubicBezTo>
                <a:close/>
                <a:moveTo>
                  <a:pt x="6411772" y="40920"/>
                </a:moveTo>
                <a:cubicBezTo>
                  <a:pt x="6404305" y="40920"/>
                  <a:pt x="6398514" y="43358"/>
                  <a:pt x="6394399" y="48235"/>
                </a:cubicBezTo>
                <a:cubicBezTo>
                  <a:pt x="6390284" y="53112"/>
                  <a:pt x="6388227" y="59513"/>
                  <a:pt x="6388227" y="67437"/>
                </a:cubicBezTo>
                <a:lnTo>
                  <a:pt x="6388227" y="138303"/>
                </a:lnTo>
                <a:cubicBezTo>
                  <a:pt x="6388227" y="146228"/>
                  <a:pt x="6390284" y="152629"/>
                  <a:pt x="6394399" y="157506"/>
                </a:cubicBezTo>
                <a:cubicBezTo>
                  <a:pt x="6398514" y="162383"/>
                  <a:pt x="6404305" y="164821"/>
                  <a:pt x="6411772" y="164821"/>
                </a:cubicBezTo>
                <a:cubicBezTo>
                  <a:pt x="6419240" y="164821"/>
                  <a:pt x="6425069" y="162383"/>
                  <a:pt x="6429260" y="157506"/>
                </a:cubicBezTo>
                <a:cubicBezTo>
                  <a:pt x="6433452" y="152629"/>
                  <a:pt x="6435547" y="146228"/>
                  <a:pt x="6435547" y="138303"/>
                </a:cubicBezTo>
                <a:lnTo>
                  <a:pt x="6435547" y="67437"/>
                </a:lnTo>
                <a:cubicBezTo>
                  <a:pt x="6435547" y="59513"/>
                  <a:pt x="6433452" y="53112"/>
                  <a:pt x="6429260" y="48235"/>
                </a:cubicBezTo>
                <a:cubicBezTo>
                  <a:pt x="6425069" y="43358"/>
                  <a:pt x="6419240" y="40920"/>
                  <a:pt x="6411772" y="40920"/>
                </a:cubicBezTo>
                <a:close/>
                <a:moveTo>
                  <a:pt x="2943225" y="35205"/>
                </a:moveTo>
                <a:lnTo>
                  <a:pt x="2966543" y="35205"/>
                </a:lnTo>
                <a:lnTo>
                  <a:pt x="2966543" y="70409"/>
                </a:lnTo>
                <a:lnTo>
                  <a:pt x="2988946" y="70409"/>
                </a:lnTo>
                <a:lnTo>
                  <a:pt x="2988946" y="88240"/>
                </a:lnTo>
                <a:lnTo>
                  <a:pt x="2966543" y="88240"/>
                </a:lnTo>
                <a:lnTo>
                  <a:pt x="2966543" y="150876"/>
                </a:lnTo>
                <a:cubicBezTo>
                  <a:pt x="2966543" y="155144"/>
                  <a:pt x="2967571" y="158458"/>
                  <a:pt x="2969629" y="160821"/>
                </a:cubicBezTo>
                <a:cubicBezTo>
                  <a:pt x="2971686" y="163183"/>
                  <a:pt x="2974925" y="164364"/>
                  <a:pt x="2979344" y="164364"/>
                </a:cubicBezTo>
                <a:lnTo>
                  <a:pt x="2988946" y="164364"/>
                </a:lnTo>
                <a:lnTo>
                  <a:pt x="2988946" y="184252"/>
                </a:lnTo>
                <a:lnTo>
                  <a:pt x="2975001" y="184252"/>
                </a:lnTo>
                <a:cubicBezTo>
                  <a:pt x="2969515" y="184252"/>
                  <a:pt x="2964790" y="183338"/>
                  <a:pt x="2960827" y="181509"/>
                </a:cubicBezTo>
                <a:cubicBezTo>
                  <a:pt x="2956865" y="179680"/>
                  <a:pt x="2953589" y="177280"/>
                  <a:pt x="2950998" y="174308"/>
                </a:cubicBezTo>
                <a:cubicBezTo>
                  <a:pt x="2948407" y="171336"/>
                  <a:pt x="2946464" y="167907"/>
                  <a:pt x="2945169" y="164021"/>
                </a:cubicBezTo>
                <a:cubicBezTo>
                  <a:pt x="2943873" y="160135"/>
                  <a:pt x="2943225" y="156134"/>
                  <a:pt x="2943225" y="152019"/>
                </a:cubicBezTo>
                <a:lnTo>
                  <a:pt x="2943225" y="88240"/>
                </a:lnTo>
                <a:lnTo>
                  <a:pt x="2929966" y="88240"/>
                </a:lnTo>
                <a:lnTo>
                  <a:pt x="2929966" y="70409"/>
                </a:lnTo>
                <a:lnTo>
                  <a:pt x="2943225" y="70409"/>
                </a:lnTo>
                <a:close/>
                <a:moveTo>
                  <a:pt x="2124075" y="35205"/>
                </a:moveTo>
                <a:lnTo>
                  <a:pt x="2147393" y="35205"/>
                </a:lnTo>
                <a:lnTo>
                  <a:pt x="2147393" y="70409"/>
                </a:lnTo>
                <a:lnTo>
                  <a:pt x="2169796" y="70409"/>
                </a:lnTo>
                <a:lnTo>
                  <a:pt x="2169796" y="88240"/>
                </a:lnTo>
                <a:lnTo>
                  <a:pt x="2147393" y="88240"/>
                </a:lnTo>
                <a:lnTo>
                  <a:pt x="2147393" y="150876"/>
                </a:lnTo>
                <a:cubicBezTo>
                  <a:pt x="2147393" y="155144"/>
                  <a:pt x="2148421" y="158458"/>
                  <a:pt x="2150479" y="160821"/>
                </a:cubicBezTo>
                <a:cubicBezTo>
                  <a:pt x="2152536" y="163183"/>
                  <a:pt x="2155775" y="164364"/>
                  <a:pt x="2160195" y="164364"/>
                </a:cubicBezTo>
                <a:lnTo>
                  <a:pt x="2169796" y="164364"/>
                </a:lnTo>
                <a:lnTo>
                  <a:pt x="2169796" y="184252"/>
                </a:lnTo>
                <a:lnTo>
                  <a:pt x="2155851" y="184252"/>
                </a:lnTo>
                <a:cubicBezTo>
                  <a:pt x="2150364" y="184252"/>
                  <a:pt x="2145640" y="183338"/>
                  <a:pt x="2141678" y="181509"/>
                </a:cubicBezTo>
                <a:cubicBezTo>
                  <a:pt x="2137715" y="179680"/>
                  <a:pt x="2134439" y="177280"/>
                  <a:pt x="2131848" y="174308"/>
                </a:cubicBezTo>
                <a:cubicBezTo>
                  <a:pt x="2129257" y="171336"/>
                  <a:pt x="2127314" y="167907"/>
                  <a:pt x="2126019" y="164021"/>
                </a:cubicBezTo>
                <a:cubicBezTo>
                  <a:pt x="2124723" y="160135"/>
                  <a:pt x="2124075" y="156134"/>
                  <a:pt x="2124075" y="152019"/>
                </a:cubicBezTo>
                <a:lnTo>
                  <a:pt x="2124075" y="88240"/>
                </a:lnTo>
                <a:lnTo>
                  <a:pt x="2110817" y="88240"/>
                </a:lnTo>
                <a:lnTo>
                  <a:pt x="2110817" y="70409"/>
                </a:lnTo>
                <a:lnTo>
                  <a:pt x="2124075" y="70409"/>
                </a:lnTo>
                <a:close/>
                <a:moveTo>
                  <a:pt x="8175117" y="21489"/>
                </a:moveTo>
                <a:lnTo>
                  <a:pt x="8272043" y="21489"/>
                </a:lnTo>
                <a:lnTo>
                  <a:pt x="8272043" y="42291"/>
                </a:lnTo>
                <a:lnTo>
                  <a:pt x="8217637" y="184252"/>
                </a:lnTo>
                <a:lnTo>
                  <a:pt x="8192490" y="184252"/>
                </a:lnTo>
                <a:lnTo>
                  <a:pt x="8247126" y="42291"/>
                </a:lnTo>
                <a:lnTo>
                  <a:pt x="8197519" y="42291"/>
                </a:lnTo>
                <a:lnTo>
                  <a:pt x="8197519" y="67895"/>
                </a:lnTo>
                <a:lnTo>
                  <a:pt x="8175117" y="67895"/>
                </a:lnTo>
                <a:close/>
                <a:moveTo>
                  <a:pt x="7588224" y="21489"/>
                </a:moveTo>
                <a:lnTo>
                  <a:pt x="7676006" y="21489"/>
                </a:lnTo>
                <a:lnTo>
                  <a:pt x="7676006" y="42291"/>
                </a:lnTo>
                <a:lnTo>
                  <a:pt x="7609255" y="42291"/>
                </a:lnTo>
                <a:lnTo>
                  <a:pt x="7609255" y="85268"/>
                </a:lnTo>
                <a:cubicBezTo>
                  <a:pt x="7611999" y="82373"/>
                  <a:pt x="7615695" y="80087"/>
                  <a:pt x="7620342" y="78410"/>
                </a:cubicBezTo>
                <a:cubicBezTo>
                  <a:pt x="7624991" y="76734"/>
                  <a:pt x="7630286" y="75896"/>
                  <a:pt x="7636230" y="75896"/>
                </a:cubicBezTo>
                <a:cubicBezTo>
                  <a:pt x="7642631" y="75896"/>
                  <a:pt x="7648270" y="76810"/>
                  <a:pt x="7653147" y="78639"/>
                </a:cubicBezTo>
                <a:cubicBezTo>
                  <a:pt x="7658024" y="80468"/>
                  <a:pt x="7662138" y="83058"/>
                  <a:pt x="7665491" y="86411"/>
                </a:cubicBezTo>
                <a:cubicBezTo>
                  <a:pt x="7668539" y="89459"/>
                  <a:pt x="7671016" y="92736"/>
                  <a:pt x="7672920" y="96241"/>
                </a:cubicBezTo>
                <a:cubicBezTo>
                  <a:pt x="7674826" y="99746"/>
                  <a:pt x="7676274" y="103328"/>
                  <a:pt x="7677264" y="106985"/>
                </a:cubicBezTo>
                <a:cubicBezTo>
                  <a:pt x="7678255" y="110643"/>
                  <a:pt x="7678903" y="114415"/>
                  <a:pt x="7679207" y="118301"/>
                </a:cubicBezTo>
                <a:cubicBezTo>
                  <a:pt x="7679512" y="122187"/>
                  <a:pt x="7679664" y="126035"/>
                  <a:pt x="7679664" y="129845"/>
                </a:cubicBezTo>
                <a:cubicBezTo>
                  <a:pt x="7679664" y="138532"/>
                  <a:pt x="7678864" y="146419"/>
                  <a:pt x="7677264" y="153505"/>
                </a:cubicBezTo>
                <a:cubicBezTo>
                  <a:pt x="7675664" y="160592"/>
                  <a:pt x="7671892" y="167107"/>
                  <a:pt x="7665948" y="173051"/>
                </a:cubicBezTo>
                <a:cubicBezTo>
                  <a:pt x="7662291" y="176708"/>
                  <a:pt x="7657643" y="179756"/>
                  <a:pt x="7652004" y="182195"/>
                </a:cubicBezTo>
                <a:cubicBezTo>
                  <a:pt x="7646366" y="184633"/>
                  <a:pt x="7639583" y="185852"/>
                  <a:pt x="7631658" y="185852"/>
                </a:cubicBezTo>
                <a:cubicBezTo>
                  <a:pt x="7623886" y="185852"/>
                  <a:pt x="7617028" y="184646"/>
                  <a:pt x="7611084" y="182234"/>
                </a:cubicBezTo>
                <a:cubicBezTo>
                  <a:pt x="7605141" y="179822"/>
                  <a:pt x="7600417" y="176882"/>
                  <a:pt x="7596911" y="173415"/>
                </a:cubicBezTo>
                <a:cubicBezTo>
                  <a:pt x="7592492" y="169043"/>
                  <a:pt x="7589444" y="164232"/>
                  <a:pt x="7587767" y="158981"/>
                </a:cubicBezTo>
                <a:cubicBezTo>
                  <a:pt x="7586091" y="153730"/>
                  <a:pt x="7585024" y="148209"/>
                  <a:pt x="7584566" y="142418"/>
                </a:cubicBezTo>
                <a:lnTo>
                  <a:pt x="7607884" y="142418"/>
                </a:lnTo>
                <a:cubicBezTo>
                  <a:pt x="7608798" y="149733"/>
                  <a:pt x="7611161" y="155334"/>
                  <a:pt x="7614970" y="159220"/>
                </a:cubicBezTo>
                <a:cubicBezTo>
                  <a:pt x="7618781" y="163107"/>
                  <a:pt x="7624343" y="165050"/>
                  <a:pt x="7631658" y="165050"/>
                </a:cubicBezTo>
                <a:cubicBezTo>
                  <a:pt x="7638669" y="165050"/>
                  <a:pt x="7644308" y="162909"/>
                  <a:pt x="7648575" y="158627"/>
                </a:cubicBezTo>
                <a:cubicBezTo>
                  <a:pt x="7652080" y="155110"/>
                  <a:pt x="7654252" y="150829"/>
                  <a:pt x="7655089" y="145783"/>
                </a:cubicBezTo>
                <a:cubicBezTo>
                  <a:pt x="7655928" y="140737"/>
                  <a:pt x="7656347" y="135463"/>
                  <a:pt x="7656347" y="129960"/>
                </a:cubicBezTo>
                <a:cubicBezTo>
                  <a:pt x="7656347" y="125066"/>
                  <a:pt x="7656004" y="120555"/>
                  <a:pt x="7655318" y="116426"/>
                </a:cubicBezTo>
                <a:cubicBezTo>
                  <a:pt x="7654633" y="112297"/>
                  <a:pt x="7653375" y="108703"/>
                  <a:pt x="7651546" y="105646"/>
                </a:cubicBezTo>
                <a:cubicBezTo>
                  <a:pt x="7649718" y="102588"/>
                  <a:pt x="7647279" y="100180"/>
                  <a:pt x="7644231" y="98422"/>
                </a:cubicBezTo>
                <a:cubicBezTo>
                  <a:pt x="7641183" y="96663"/>
                  <a:pt x="7637297" y="95784"/>
                  <a:pt x="7632572" y="95784"/>
                </a:cubicBezTo>
                <a:cubicBezTo>
                  <a:pt x="7625867" y="95784"/>
                  <a:pt x="7620648" y="97232"/>
                  <a:pt x="7616913" y="100127"/>
                </a:cubicBezTo>
                <a:cubicBezTo>
                  <a:pt x="7613180" y="103023"/>
                  <a:pt x="7610704" y="106452"/>
                  <a:pt x="7609484" y="110414"/>
                </a:cubicBezTo>
                <a:lnTo>
                  <a:pt x="7588224" y="110414"/>
                </a:lnTo>
                <a:close/>
                <a:moveTo>
                  <a:pt x="7511720" y="21489"/>
                </a:moveTo>
                <a:lnTo>
                  <a:pt x="7536866" y="21489"/>
                </a:lnTo>
                <a:lnTo>
                  <a:pt x="7479716" y="138075"/>
                </a:lnTo>
                <a:lnTo>
                  <a:pt x="7520178" y="138075"/>
                </a:lnTo>
                <a:lnTo>
                  <a:pt x="7520178" y="100127"/>
                </a:lnTo>
                <a:lnTo>
                  <a:pt x="7542810" y="100127"/>
                </a:lnTo>
                <a:lnTo>
                  <a:pt x="7542810" y="138075"/>
                </a:lnTo>
                <a:lnTo>
                  <a:pt x="7560183" y="138075"/>
                </a:lnTo>
                <a:lnTo>
                  <a:pt x="7560183" y="159792"/>
                </a:lnTo>
                <a:lnTo>
                  <a:pt x="7542810" y="159792"/>
                </a:lnTo>
                <a:lnTo>
                  <a:pt x="7542810" y="184252"/>
                </a:lnTo>
                <a:lnTo>
                  <a:pt x="7520178" y="184252"/>
                </a:lnTo>
                <a:lnTo>
                  <a:pt x="7520178" y="159792"/>
                </a:lnTo>
                <a:lnTo>
                  <a:pt x="7454341" y="159792"/>
                </a:lnTo>
                <a:lnTo>
                  <a:pt x="7454341" y="138075"/>
                </a:lnTo>
                <a:close/>
                <a:moveTo>
                  <a:pt x="7111822" y="21489"/>
                </a:moveTo>
                <a:lnTo>
                  <a:pt x="7135139" y="21489"/>
                </a:lnTo>
                <a:lnTo>
                  <a:pt x="7135139" y="184252"/>
                </a:lnTo>
                <a:lnTo>
                  <a:pt x="7112280" y="184252"/>
                </a:lnTo>
                <a:lnTo>
                  <a:pt x="7112280" y="171908"/>
                </a:lnTo>
                <a:cubicBezTo>
                  <a:pt x="7107860" y="177242"/>
                  <a:pt x="7103250" y="180861"/>
                  <a:pt x="7098449" y="182766"/>
                </a:cubicBezTo>
                <a:cubicBezTo>
                  <a:pt x="7093649" y="184671"/>
                  <a:pt x="7088048" y="185624"/>
                  <a:pt x="7081647" y="185624"/>
                </a:cubicBezTo>
                <a:cubicBezTo>
                  <a:pt x="7075856" y="185624"/>
                  <a:pt x="7070483" y="184709"/>
                  <a:pt x="7065531" y="182880"/>
                </a:cubicBezTo>
                <a:cubicBezTo>
                  <a:pt x="7060578" y="181052"/>
                  <a:pt x="7056501" y="178537"/>
                  <a:pt x="7053301" y="175337"/>
                </a:cubicBezTo>
                <a:cubicBezTo>
                  <a:pt x="7050405" y="172441"/>
                  <a:pt x="7048081" y="169088"/>
                  <a:pt x="7046328" y="165278"/>
                </a:cubicBezTo>
                <a:cubicBezTo>
                  <a:pt x="7044576" y="161468"/>
                  <a:pt x="7043242" y="157392"/>
                  <a:pt x="7042328" y="153048"/>
                </a:cubicBezTo>
                <a:cubicBezTo>
                  <a:pt x="7041414" y="148705"/>
                  <a:pt x="7040842" y="144247"/>
                  <a:pt x="7040613" y="139675"/>
                </a:cubicBezTo>
                <a:cubicBezTo>
                  <a:pt x="7040385" y="135103"/>
                  <a:pt x="7040271" y="130607"/>
                  <a:pt x="7040271" y="126188"/>
                </a:cubicBezTo>
                <a:cubicBezTo>
                  <a:pt x="7040271" y="121768"/>
                  <a:pt x="7040385" y="117272"/>
                  <a:pt x="7040613" y="112700"/>
                </a:cubicBezTo>
                <a:cubicBezTo>
                  <a:pt x="7040842" y="108128"/>
                  <a:pt x="7041414" y="103709"/>
                  <a:pt x="7042328" y="99441"/>
                </a:cubicBezTo>
                <a:cubicBezTo>
                  <a:pt x="7043242" y="95174"/>
                  <a:pt x="7044576" y="91136"/>
                  <a:pt x="7046328" y="87326"/>
                </a:cubicBezTo>
                <a:cubicBezTo>
                  <a:pt x="7048081" y="83516"/>
                  <a:pt x="7050405" y="80163"/>
                  <a:pt x="7053301" y="77267"/>
                </a:cubicBezTo>
                <a:cubicBezTo>
                  <a:pt x="7056501" y="74067"/>
                  <a:pt x="7060539" y="71552"/>
                  <a:pt x="7065416" y="69723"/>
                </a:cubicBezTo>
                <a:cubicBezTo>
                  <a:pt x="7070293" y="67895"/>
                  <a:pt x="7075627" y="66980"/>
                  <a:pt x="7081418" y="66980"/>
                </a:cubicBezTo>
                <a:cubicBezTo>
                  <a:pt x="7087667" y="66980"/>
                  <a:pt x="7093229" y="67895"/>
                  <a:pt x="7098106" y="69723"/>
                </a:cubicBezTo>
                <a:cubicBezTo>
                  <a:pt x="7102982" y="71552"/>
                  <a:pt x="7107555" y="74981"/>
                  <a:pt x="7111822" y="80010"/>
                </a:cubicBezTo>
                <a:close/>
                <a:moveTo>
                  <a:pt x="6613017" y="21489"/>
                </a:moveTo>
                <a:lnTo>
                  <a:pt x="6709943" y="21489"/>
                </a:lnTo>
                <a:lnTo>
                  <a:pt x="6709943" y="42291"/>
                </a:lnTo>
                <a:lnTo>
                  <a:pt x="6655537" y="184252"/>
                </a:lnTo>
                <a:lnTo>
                  <a:pt x="6630390" y="184252"/>
                </a:lnTo>
                <a:lnTo>
                  <a:pt x="6685026" y="42291"/>
                </a:lnTo>
                <a:lnTo>
                  <a:pt x="6635420" y="42291"/>
                </a:lnTo>
                <a:lnTo>
                  <a:pt x="6635420" y="67895"/>
                </a:lnTo>
                <a:lnTo>
                  <a:pt x="6613017" y="67895"/>
                </a:lnTo>
                <a:close/>
                <a:moveTo>
                  <a:pt x="6532625" y="21489"/>
                </a:moveTo>
                <a:lnTo>
                  <a:pt x="6555943" y="21489"/>
                </a:lnTo>
                <a:lnTo>
                  <a:pt x="6555943" y="184252"/>
                </a:lnTo>
                <a:lnTo>
                  <a:pt x="6532625" y="184252"/>
                </a:lnTo>
                <a:lnTo>
                  <a:pt x="6532625" y="46863"/>
                </a:lnTo>
                <a:lnTo>
                  <a:pt x="6500850" y="74753"/>
                </a:lnTo>
                <a:lnTo>
                  <a:pt x="6500850" y="48921"/>
                </a:lnTo>
                <a:close/>
                <a:moveTo>
                  <a:pt x="4768672" y="21489"/>
                </a:moveTo>
                <a:lnTo>
                  <a:pt x="4791989" y="21489"/>
                </a:lnTo>
                <a:lnTo>
                  <a:pt x="4791989" y="184252"/>
                </a:lnTo>
                <a:lnTo>
                  <a:pt x="4769130" y="184252"/>
                </a:lnTo>
                <a:lnTo>
                  <a:pt x="4769130" y="171908"/>
                </a:lnTo>
                <a:cubicBezTo>
                  <a:pt x="4764710" y="177242"/>
                  <a:pt x="4760100" y="180861"/>
                  <a:pt x="4755299" y="182766"/>
                </a:cubicBezTo>
                <a:cubicBezTo>
                  <a:pt x="4750499" y="184671"/>
                  <a:pt x="4744898" y="185624"/>
                  <a:pt x="4738497" y="185624"/>
                </a:cubicBezTo>
                <a:cubicBezTo>
                  <a:pt x="4732706" y="185624"/>
                  <a:pt x="4727334" y="184709"/>
                  <a:pt x="4722381" y="182880"/>
                </a:cubicBezTo>
                <a:cubicBezTo>
                  <a:pt x="4717428" y="181052"/>
                  <a:pt x="4713351" y="178537"/>
                  <a:pt x="4710151" y="175337"/>
                </a:cubicBezTo>
                <a:cubicBezTo>
                  <a:pt x="4707255" y="172441"/>
                  <a:pt x="4704931" y="169088"/>
                  <a:pt x="4703179" y="165278"/>
                </a:cubicBezTo>
                <a:cubicBezTo>
                  <a:pt x="4701426" y="161468"/>
                  <a:pt x="4700093" y="157392"/>
                  <a:pt x="4699178" y="153048"/>
                </a:cubicBezTo>
                <a:cubicBezTo>
                  <a:pt x="4698264" y="148705"/>
                  <a:pt x="4697692" y="144247"/>
                  <a:pt x="4697464" y="139675"/>
                </a:cubicBezTo>
                <a:cubicBezTo>
                  <a:pt x="4697235" y="135103"/>
                  <a:pt x="4697121" y="130607"/>
                  <a:pt x="4697121" y="126188"/>
                </a:cubicBezTo>
                <a:cubicBezTo>
                  <a:pt x="4697121" y="121768"/>
                  <a:pt x="4697235" y="117272"/>
                  <a:pt x="4697464" y="112700"/>
                </a:cubicBezTo>
                <a:cubicBezTo>
                  <a:pt x="4697692" y="108128"/>
                  <a:pt x="4698264" y="103709"/>
                  <a:pt x="4699178" y="99441"/>
                </a:cubicBezTo>
                <a:cubicBezTo>
                  <a:pt x="4700093" y="95174"/>
                  <a:pt x="4701426" y="91136"/>
                  <a:pt x="4703179" y="87326"/>
                </a:cubicBezTo>
                <a:cubicBezTo>
                  <a:pt x="4704931" y="83516"/>
                  <a:pt x="4707255" y="80163"/>
                  <a:pt x="4710151" y="77267"/>
                </a:cubicBezTo>
                <a:cubicBezTo>
                  <a:pt x="4713351" y="74067"/>
                  <a:pt x="4717390" y="71552"/>
                  <a:pt x="4722267" y="69723"/>
                </a:cubicBezTo>
                <a:cubicBezTo>
                  <a:pt x="4727143" y="67895"/>
                  <a:pt x="4732477" y="66980"/>
                  <a:pt x="4738269" y="66980"/>
                </a:cubicBezTo>
                <a:cubicBezTo>
                  <a:pt x="4744517" y="66980"/>
                  <a:pt x="4750080" y="67895"/>
                  <a:pt x="4754956" y="69723"/>
                </a:cubicBezTo>
                <a:cubicBezTo>
                  <a:pt x="4759833" y="71552"/>
                  <a:pt x="4764405" y="74981"/>
                  <a:pt x="4768672" y="80010"/>
                </a:cubicBezTo>
                <a:close/>
                <a:moveTo>
                  <a:pt x="4206697" y="21489"/>
                </a:moveTo>
                <a:lnTo>
                  <a:pt x="4230015" y="21489"/>
                </a:lnTo>
                <a:lnTo>
                  <a:pt x="4230015" y="184252"/>
                </a:lnTo>
                <a:lnTo>
                  <a:pt x="4207155" y="184252"/>
                </a:lnTo>
                <a:lnTo>
                  <a:pt x="4207155" y="171908"/>
                </a:lnTo>
                <a:cubicBezTo>
                  <a:pt x="4202735" y="177242"/>
                  <a:pt x="4198125" y="180861"/>
                  <a:pt x="4193324" y="182766"/>
                </a:cubicBezTo>
                <a:cubicBezTo>
                  <a:pt x="4188523" y="184671"/>
                  <a:pt x="4182923" y="185624"/>
                  <a:pt x="4176522" y="185624"/>
                </a:cubicBezTo>
                <a:cubicBezTo>
                  <a:pt x="4170731" y="185624"/>
                  <a:pt x="4165359" y="184709"/>
                  <a:pt x="4160406" y="182880"/>
                </a:cubicBezTo>
                <a:cubicBezTo>
                  <a:pt x="4155453" y="181052"/>
                  <a:pt x="4151376" y="178537"/>
                  <a:pt x="4148176" y="175337"/>
                </a:cubicBezTo>
                <a:cubicBezTo>
                  <a:pt x="4145280" y="172441"/>
                  <a:pt x="4142956" y="169088"/>
                  <a:pt x="4141203" y="165278"/>
                </a:cubicBezTo>
                <a:cubicBezTo>
                  <a:pt x="4139451" y="161468"/>
                  <a:pt x="4138117" y="157392"/>
                  <a:pt x="4137203" y="153048"/>
                </a:cubicBezTo>
                <a:cubicBezTo>
                  <a:pt x="4136289" y="148705"/>
                  <a:pt x="4135717" y="144247"/>
                  <a:pt x="4135488" y="139675"/>
                </a:cubicBezTo>
                <a:cubicBezTo>
                  <a:pt x="4135260" y="135103"/>
                  <a:pt x="4135146" y="130607"/>
                  <a:pt x="4135146" y="126188"/>
                </a:cubicBezTo>
                <a:cubicBezTo>
                  <a:pt x="4135146" y="121768"/>
                  <a:pt x="4135260" y="117272"/>
                  <a:pt x="4135488" y="112700"/>
                </a:cubicBezTo>
                <a:cubicBezTo>
                  <a:pt x="4135717" y="108128"/>
                  <a:pt x="4136289" y="103709"/>
                  <a:pt x="4137203" y="99441"/>
                </a:cubicBezTo>
                <a:cubicBezTo>
                  <a:pt x="4138117" y="95174"/>
                  <a:pt x="4139451" y="91136"/>
                  <a:pt x="4141203" y="87326"/>
                </a:cubicBezTo>
                <a:cubicBezTo>
                  <a:pt x="4142956" y="83516"/>
                  <a:pt x="4145280" y="80163"/>
                  <a:pt x="4148176" y="77267"/>
                </a:cubicBezTo>
                <a:cubicBezTo>
                  <a:pt x="4151376" y="74067"/>
                  <a:pt x="4155414" y="71552"/>
                  <a:pt x="4160291" y="69723"/>
                </a:cubicBezTo>
                <a:cubicBezTo>
                  <a:pt x="4165168" y="67895"/>
                  <a:pt x="4170502" y="66980"/>
                  <a:pt x="4176293" y="66980"/>
                </a:cubicBezTo>
                <a:cubicBezTo>
                  <a:pt x="4182542" y="66980"/>
                  <a:pt x="4188104" y="67895"/>
                  <a:pt x="4192981" y="69723"/>
                </a:cubicBezTo>
                <a:cubicBezTo>
                  <a:pt x="4197858" y="71552"/>
                  <a:pt x="4202430" y="74981"/>
                  <a:pt x="4206697" y="80010"/>
                </a:cubicBezTo>
                <a:close/>
                <a:moveTo>
                  <a:pt x="3854273" y="21489"/>
                </a:moveTo>
                <a:lnTo>
                  <a:pt x="3877590" y="21489"/>
                </a:lnTo>
                <a:lnTo>
                  <a:pt x="3877590" y="184252"/>
                </a:lnTo>
                <a:lnTo>
                  <a:pt x="3854730" y="184252"/>
                </a:lnTo>
                <a:lnTo>
                  <a:pt x="3854730" y="171908"/>
                </a:lnTo>
                <a:cubicBezTo>
                  <a:pt x="3850310" y="177242"/>
                  <a:pt x="3845700" y="180861"/>
                  <a:pt x="3840899" y="182766"/>
                </a:cubicBezTo>
                <a:cubicBezTo>
                  <a:pt x="3836099" y="184671"/>
                  <a:pt x="3830498" y="185624"/>
                  <a:pt x="3824097" y="185624"/>
                </a:cubicBezTo>
                <a:cubicBezTo>
                  <a:pt x="3818306" y="185624"/>
                  <a:pt x="3812934" y="184709"/>
                  <a:pt x="3807981" y="182880"/>
                </a:cubicBezTo>
                <a:cubicBezTo>
                  <a:pt x="3803027" y="181052"/>
                  <a:pt x="3798951" y="178537"/>
                  <a:pt x="3795751" y="175337"/>
                </a:cubicBezTo>
                <a:cubicBezTo>
                  <a:pt x="3792855" y="172441"/>
                  <a:pt x="3790531" y="169088"/>
                  <a:pt x="3788779" y="165278"/>
                </a:cubicBezTo>
                <a:cubicBezTo>
                  <a:pt x="3787025" y="161468"/>
                  <a:pt x="3785692" y="157392"/>
                  <a:pt x="3784778" y="153048"/>
                </a:cubicBezTo>
                <a:cubicBezTo>
                  <a:pt x="3783863" y="148705"/>
                  <a:pt x="3783292" y="144247"/>
                  <a:pt x="3783064" y="139675"/>
                </a:cubicBezTo>
                <a:cubicBezTo>
                  <a:pt x="3782835" y="135103"/>
                  <a:pt x="3782720" y="130607"/>
                  <a:pt x="3782720" y="126188"/>
                </a:cubicBezTo>
                <a:cubicBezTo>
                  <a:pt x="3782720" y="121768"/>
                  <a:pt x="3782835" y="117272"/>
                  <a:pt x="3783064" y="112700"/>
                </a:cubicBezTo>
                <a:cubicBezTo>
                  <a:pt x="3783292" y="108128"/>
                  <a:pt x="3783863" y="103709"/>
                  <a:pt x="3784778" y="99441"/>
                </a:cubicBezTo>
                <a:cubicBezTo>
                  <a:pt x="3785692" y="95174"/>
                  <a:pt x="3787025" y="91136"/>
                  <a:pt x="3788779" y="87326"/>
                </a:cubicBezTo>
                <a:cubicBezTo>
                  <a:pt x="3790531" y="83516"/>
                  <a:pt x="3792855" y="80163"/>
                  <a:pt x="3795751" y="77267"/>
                </a:cubicBezTo>
                <a:cubicBezTo>
                  <a:pt x="3798951" y="74067"/>
                  <a:pt x="3802990" y="71552"/>
                  <a:pt x="3807867" y="69723"/>
                </a:cubicBezTo>
                <a:cubicBezTo>
                  <a:pt x="3812743" y="67895"/>
                  <a:pt x="3818077" y="66980"/>
                  <a:pt x="3823869" y="66980"/>
                </a:cubicBezTo>
                <a:cubicBezTo>
                  <a:pt x="3830117" y="66980"/>
                  <a:pt x="3835679" y="67895"/>
                  <a:pt x="3840556" y="69723"/>
                </a:cubicBezTo>
                <a:cubicBezTo>
                  <a:pt x="3845433" y="71552"/>
                  <a:pt x="3850005" y="74981"/>
                  <a:pt x="3854273" y="80010"/>
                </a:cubicBezTo>
                <a:close/>
                <a:moveTo>
                  <a:pt x="3720846" y="21489"/>
                </a:moveTo>
                <a:lnTo>
                  <a:pt x="3744163" y="21489"/>
                </a:lnTo>
                <a:lnTo>
                  <a:pt x="3744163" y="150876"/>
                </a:lnTo>
                <a:cubicBezTo>
                  <a:pt x="3744163" y="155296"/>
                  <a:pt x="3745078" y="158649"/>
                  <a:pt x="3746906" y="160935"/>
                </a:cubicBezTo>
                <a:cubicBezTo>
                  <a:pt x="3748735" y="163221"/>
                  <a:pt x="3752012" y="164364"/>
                  <a:pt x="3756736" y="164364"/>
                </a:cubicBezTo>
                <a:lnTo>
                  <a:pt x="3767023" y="164364"/>
                </a:lnTo>
                <a:lnTo>
                  <a:pt x="3767023" y="184252"/>
                </a:lnTo>
                <a:lnTo>
                  <a:pt x="3752621" y="184252"/>
                </a:lnTo>
                <a:cubicBezTo>
                  <a:pt x="3747135" y="184252"/>
                  <a:pt x="3742373" y="183376"/>
                  <a:pt x="3738334" y="181623"/>
                </a:cubicBezTo>
                <a:cubicBezTo>
                  <a:pt x="3734296" y="179871"/>
                  <a:pt x="3730981" y="177546"/>
                  <a:pt x="3728390" y="174651"/>
                </a:cubicBezTo>
                <a:cubicBezTo>
                  <a:pt x="3725800" y="171755"/>
                  <a:pt x="3723894" y="168364"/>
                  <a:pt x="3722675" y="164478"/>
                </a:cubicBezTo>
                <a:cubicBezTo>
                  <a:pt x="3721456" y="160592"/>
                  <a:pt x="3720846" y="156515"/>
                  <a:pt x="3720846" y="152248"/>
                </a:cubicBezTo>
                <a:close/>
                <a:moveTo>
                  <a:pt x="2692832" y="21489"/>
                </a:moveTo>
                <a:lnTo>
                  <a:pt x="2716150" y="21489"/>
                </a:lnTo>
                <a:lnTo>
                  <a:pt x="2716150" y="80010"/>
                </a:lnTo>
                <a:cubicBezTo>
                  <a:pt x="2720417" y="74981"/>
                  <a:pt x="2724989" y="71552"/>
                  <a:pt x="2729865" y="69723"/>
                </a:cubicBezTo>
                <a:cubicBezTo>
                  <a:pt x="2734742" y="67895"/>
                  <a:pt x="2740305" y="66980"/>
                  <a:pt x="2746553" y="66980"/>
                </a:cubicBezTo>
                <a:cubicBezTo>
                  <a:pt x="2752344" y="66980"/>
                  <a:pt x="2757678" y="67895"/>
                  <a:pt x="2762555" y="69723"/>
                </a:cubicBezTo>
                <a:cubicBezTo>
                  <a:pt x="2767432" y="71552"/>
                  <a:pt x="2771471" y="74067"/>
                  <a:pt x="2774671" y="77267"/>
                </a:cubicBezTo>
                <a:cubicBezTo>
                  <a:pt x="2777567" y="80163"/>
                  <a:pt x="2779891" y="83516"/>
                  <a:pt x="2781643" y="87326"/>
                </a:cubicBezTo>
                <a:cubicBezTo>
                  <a:pt x="2783396" y="91136"/>
                  <a:pt x="2784729" y="95174"/>
                  <a:pt x="2785644" y="99441"/>
                </a:cubicBezTo>
                <a:cubicBezTo>
                  <a:pt x="2786559" y="103709"/>
                  <a:pt x="2787129" y="108128"/>
                  <a:pt x="2787358" y="112700"/>
                </a:cubicBezTo>
                <a:cubicBezTo>
                  <a:pt x="2787587" y="117272"/>
                  <a:pt x="2787702" y="121768"/>
                  <a:pt x="2787702" y="126188"/>
                </a:cubicBezTo>
                <a:cubicBezTo>
                  <a:pt x="2787702" y="130607"/>
                  <a:pt x="2787587" y="135103"/>
                  <a:pt x="2787358" y="139675"/>
                </a:cubicBezTo>
                <a:cubicBezTo>
                  <a:pt x="2787129" y="144247"/>
                  <a:pt x="2786559" y="148705"/>
                  <a:pt x="2785644" y="153048"/>
                </a:cubicBezTo>
                <a:cubicBezTo>
                  <a:pt x="2784729" y="157392"/>
                  <a:pt x="2783396" y="161468"/>
                  <a:pt x="2781643" y="165278"/>
                </a:cubicBezTo>
                <a:cubicBezTo>
                  <a:pt x="2779891" y="169088"/>
                  <a:pt x="2777567" y="172441"/>
                  <a:pt x="2774671" y="175337"/>
                </a:cubicBezTo>
                <a:cubicBezTo>
                  <a:pt x="2771471" y="178537"/>
                  <a:pt x="2767394" y="181052"/>
                  <a:pt x="2762441" y="182880"/>
                </a:cubicBezTo>
                <a:cubicBezTo>
                  <a:pt x="2757488" y="184709"/>
                  <a:pt x="2752116" y="185624"/>
                  <a:pt x="2746325" y="185624"/>
                </a:cubicBezTo>
                <a:cubicBezTo>
                  <a:pt x="2739924" y="185624"/>
                  <a:pt x="2734323" y="184671"/>
                  <a:pt x="2729523" y="182766"/>
                </a:cubicBezTo>
                <a:cubicBezTo>
                  <a:pt x="2724722" y="180861"/>
                  <a:pt x="2720112" y="177242"/>
                  <a:pt x="2715692" y="171908"/>
                </a:cubicBezTo>
                <a:lnTo>
                  <a:pt x="2715692" y="184252"/>
                </a:lnTo>
                <a:lnTo>
                  <a:pt x="2692832" y="184252"/>
                </a:lnTo>
                <a:close/>
                <a:moveTo>
                  <a:pt x="2454098" y="21489"/>
                </a:moveTo>
                <a:lnTo>
                  <a:pt x="2477415" y="21489"/>
                </a:lnTo>
                <a:lnTo>
                  <a:pt x="2477415" y="184252"/>
                </a:lnTo>
                <a:lnTo>
                  <a:pt x="2454555" y="184252"/>
                </a:lnTo>
                <a:lnTo>
                  <a:pt x="2454555" y="171908"/>
                </a:lnTo>
                <a:cubicBezTo>
                  <a:pt x="2450135" y="177242"/>
                  <a:pt x="2445525" y="180861"/>
                  <a:pt x="2440724" y="182766"/>
                </a:cubicBezTo>
                <a:cubicBezTo>
                  <a:pt x="2435924" y="184671"/>
                  <a:pt x="2430323" y="185624"/>
                  <a:pt x="2423922" y="185624"/>
                </a:cubicBezTo>
                <a:cubicBezTo>
                  <a:pt x="2418131" y="185624"/>
                  <a:pt x="2412759" y="184709"/>
                  <a:pt x="2407806" y="182880"/>
                </a:cubicBezTo>
                <a:cubicBezTo>
                  <a:pt x="2402853" y="181052"/>
                  <a:pt x="2398776" y="178537"/>
                  <a:pt x="2395576" y="175337"/>
                </a:cubicBezTo>
                <a:cubicBezTo>
                  <a:pt x="2392681" y="172441"/>
                  <a:pt x="2390356" y="169088"/>
                  <a:pt x="2388604" y="165278"/>
                </a:cubicBezTo>
                <a:cubicBezTo>
                  <a:pt x="2386851" y="161468"/>
                  <a:pt x="2385517" y="157392"/>
                  <a:pt x="2384604" y="153048"/>
                </a:cubicBezTo>
                <a:cubicBezTo>
                  <a:pt x="2383689" y="148705"/>
                  <a:pt x="2383117" y="144247"/>
                  <a:pt x="2382889" y="139675"/>
                </a:cubicBezTo>
                <a:cubicBezTo>
                  <a:pt x="2382660" y="135103"/>
                  <a:pt x="2382546" y="130607"/>
                  <a:pt x="2382546" y="126188"/>
                </a:cubicBezTo>
                <a:cubicBezTo>
                  <a:pt x="2382546" y="121768"/>
                  <a:pt x="2382660" y="117272"/>
                  <a:pt x="2382889" y="112700"/>
                </a:cubicBezTo>
                <a:cubicBezTo>
                  <a:pt x="2383117" y="108128"/>
                  <a:pt x="2383689" y="103709"/>
                  <a:pt x="2384604" y="99441"/>
                </a:cubicBezTo>
                <a:cubicBezTo>
                  <a:pt x="2385517" y="95174"/>
                  <a:pt x="2386851" y="91136"/>
                  <a:pt x="2388604" y="87326"/>
                </a:cubicBezTo>
                <a:cubicBezTo>
                  <a:pt x="2390356" y="83516"/>
                  <a:pt x="2392681" y="80163"/>
                  <a:pt x="2395576" y="77267"/>
                </a:cubicBezTo>
                <a:cubicBezTo>
                  <a:pt x="2398776" y="74067"/>
                  <a:pt x="2402815" y="71552"/>
                  <a:pt x="2407692" y="69723"/>
                </a:cubicBezTo>
                <a:cubicBezTo>
                  <a:pt x="2412569" y="67895"/>
                  <a:pt x="2417903" y="66980"/>
                  <a:pt x="2423694" y="66980"/>
                </a:cubicBezTo>
                <a:cubicBezTo>
                  <a:pt x="2429942" y="66980"/>
                  <a:pt x="2435506" y="67895"/>
                  <a:pt x="2440382" y="69723"/>
                </a:cubicBezTo>
                <a:cubicBezTo>
                  <a:pt x="2445258" y="71552"/>
                  <a:pt x="2449830" y="74981"/>
                  <a:pt x="2454098" y="80010"/>
                </a:cubicBezTo>
                <a:close/>
                <a:moveTo>
                  <a:pt x="2197532" y="21489"/>
                </a:moveTo>
                <a:lnTo>
                  <a:pt x="2220849" y="21489"/>
                </a:lnTo>
                <a:lnTo>
                  <a:pt x="2220849" y="80010"/>
                </a:lnTo>
                <a:cubicBezTo>
                  <a:pt x="2224812" y="75591"/>
                  <a:pt x="2229346" y="72314"/>
                  <a:pt x="2234451" y="70181"/>
                </a:cubicBezTo>
                <a:cubicBezTo>
                  <a:pt x="2239557" y="68047"/>
                  <a:pt x="2245005" y="66980"/>
                  <a:pt x="2250796" y="66980"/>
                </a:cubicBezTo>
                <a:cubicBezTo>
                  <a:pt x="2257197" y="66980"/>
                  <a:pt x="2262912" y="68009"/>
                  <a:pt x="2267941" y="70066"/>
                </a:cubicBezTo>
                <a:cubicBezTo>
                  <a:pt x="2272970" y="72124"/>
                  <a:pt x="2277199" y="75019"/>
                  <a:pt x="2280629" y="78753"/>
                </a:cubicBezTo>
                <a:cubicBezTo>
                  <a:pt x="2284058" y="82487"/>
                  <a:pt x="2286648" y="86983"/>
                  <a:pt x="2288401" y="92241"/>
                </a:cubicBezTo>
                <a:cubicBezTo>
                  <a:pt x="2290153" y="97498"/>
                  <a:pt x="2291030" y="103251"/>
                  <a:pt x="2291030" y="109500"/>
                </a:cubicBezTo>
                <a:lnTo>
                  <a:pt x="2291030" y="184252"/>
                </a:lnTo>
                <a:lnTo>
                  <a:pt x="2267712" y="184252"/>
                </a:lnTo>
                <a:lnTo>
                  <a:pt x="2267712" y="113157"/>
                </a:lnTo>
                <a:cubicBezTo>
                  <a:pt x="2267712" y="104318"/>
                  <a:pt x="2265465" y="97879"/>
                  <a:pt x="2260968" y="93841"/>
                </a:cubicBezTo>
                <a:cubicBezTo>
                  <a:pt x="2256473" y="89802"/>
                  <a:pt x="2250948" y="87783"/>
                  <a:pt x="2244395" y="87783"/>
                </a:cubicBezTo>
                <a:cubicBezTo>
                  <a:pt x="2237842" y="87783"/>
                  <a:pt x="2232280" y="89840"/>
                  <a:pt x="2227708" y="93955"/>
                </a:cubicBezTo>
                <a:cubicBezTo>
                  <a:pt x="2223136" y="98070"/>
                  <a:pt x="2220849" y="104471"/>
                  <a:pt x="2220849" y="113157"/>
                </a:cubicBezTo>
                <a:lnTo>
                  <a:pt x="2220849" y="184252"/>
                </a:lnTo>
                <a:lnTo>
                  <a:pt x="2197532" y="184252"/>
                </a:lnTo>
                <a:close/>
                <a:moveTo>
                  <a:pt x="1644397" y="21489"/>
                </a:moveTo>
                <a:lnTo>
                  <a:pt x="1667714" y="21489"/>
                </a:lnTo>
                <a:lnTo>
                  <a:pt x="1667714" y="150876"/>
                </a:lnTo>
                <a:cubicBezTo>
                  <a:pt x="1667714" y="155296"/>
                  <a:pt x="1668628" y="158649"/>
                  <a:pt x="1670457" y="160935"/>
                </a:cubicBezTo>
                <a:cubicBezTo>
                  <a:pt x="1672286" y="163221"/>
                  <a:pt x="1675562" y="164364"/>
                  <a:pt x="1680286" y="164364"/>
                </a:cubicBezTo>
                <a:lnTo>
                  <a:pt x="1690574" y="164364"/>
                </a:lnTo>
                <a:lnTo>
                  <a:pt x="1690574" y="184252"/>
                </a:lnTo>
                <a:lnTo>
                  <a:pt x="1676172" y="184252"/>
                </a:lnTo>
                <a:cubicBezTo>
                  <a:pt x="1670685" y="184252"/>
                  <a:pt x="1665923" y="183376"/>
                  <a:pt x="1661884" y="181623"/>
                </a:cubicBezTo>
                <a:cubicBezTo>
                  <a:pt x="1657845" y="179871"/>
                  <a:pt x="1654531" y="177546"/>
                  <a:pt x="1651940" y="174651"/>
                </a:cubicBezTo>
                <a:cubicBezTo>
                  <a:pt x="1649349" y="171755"/>
                  <a:pt x="1647445" y="168364"/>
                  <a:pt x="1646225" y="164478"/>
                </a:cubicBezTo>
                <a:cubicBezTo>
                  <a:pt x="1645006" y="160592"/>
                  <a:pt x="1644397" y="156515"/>
                  <a:pt x="1644397" y="152248"/>
                </a:cubicBezTo>
                <a:close/>
                <a:moveTo>
                  <a:pt x="492557" y="21489"/>
                </a:moveTo>
                <a:lnTo>
                  <a:pt x="515874" y="21489"/>
                </a:lnTo>
                <a:lnTo>
                  <a:pt x="515874" y="80010"/>
                </a:lnTo>
                <a:cubicBezTo>
                  <a:pt x="520142" y="74981"/>
                  <a:pt x="524713" y="71552"/>
                  <a:pt x="529590" y="69723"/>
                </a:cubicBezTo>
                <a:cubicBezTo>
                  <a:pt x="534467" y="67895"/>
                  <a:pt x="540030" y="66980"/>
                  <a:pt x="546278" y="66980"/>
                </a:cubicBezTo>
                <a:cubicBezTo>
                  <a:pt x="552069" y="66980"/>
                  <a:pt x="557403" y="67895"/>
                  <a:pt x="562280" y="69723"/>
                </a:cubicBezTo>
                <a:cubicBezTo>
                  <a:pt x="567157" y="71552"/>
                  <a:pt x="571196" y="74067"/>
                  <a:pt x="574396" y="77267"/>
                </a:cubicBezTo>
                <a:cubicBezTo>
                  <a:pt x="577292" y="80163"/>
                  <a:pt x="579616" y="83516"/>
                  <a:pt x="581368" y="87326"/>
                </a:cubicBezTo>
                <a:cubicBezTo>
                  <a:pt x="583121" y="91136"/>
                  <a:pt x="584454" y="95174"/>
                  <a:pt x="585369" y="99441"/>
                </a:cubicBezTo>
                <a:cubicBezTo>
                  <a:pt x="586283" y="103709"/>
                  <a:pt x="586855" y="108128"/>
                  <a:pt x="587083" y="112700"/>
                </a:cubicBezTo>
                <a:cubicBezTo>
                  <a:pt x="587312" y="117272"/>
                  <a:pt x="587426" y="121768"/>
                  <a:pt x="587426" y="126188"/>
                </a:cubicBezTo>
                <a:cubicBezTo>
                  <a:pt x="587426" y="130607"/>
                  <a:pt x="587312" y="135103"/>
                  <a:pt x="587083" y="139675"/>
                </a:cubicBezTo>
                <a:cubicBezTo>
                  <a:pt x="586855" y="144247"/>
                  <a:pt x="586283" y="148705"/>
                  <a:pt x="585369" y="153048"/>
                </a:cubicBezTo>
                <a:cubicBezTo>
                  <a:pt x="584454" y="157392"/>
                  <a:pt x="583121" y="161468"/>
                  <a:pt x="581368" y="165278"/>
                </a:cubicBezTo>
                <a:cubicBezTo>
                  <a:pt x="579616" y="169088"/>
                  <a:pt x="577292" y="172441"/>
                  <a:pt x="574396" y="175337"/>
                </a:cubicBezTo>
                <a:cubicBezTo>
                  <a:pt x="571196" y="178537"/>
                  <a:pt x="567119" y="181052"/>
                  <a:pt x="562166" y="182880"/>
                </a:cubicBezTo>
                <a:cubicBezTo>
                  <a:pt x="557213" y="184709"/>
                  <a:pt x="551841" y="185624"/>
                  <a:pt x="546050" y="185624"/>
                </a:cubicBezTo>
                <a:cubicBezTo>
                  <a:pt x="539649" y="185624"/>
                  <a:pt x="534048" y="184671"/>
                  <a:pt x="529247" y="182766"/>
                </a:cubicBezTo>
                <a:cubicBezTo>
                  <a:pt x="524447" y="180861"/>
                  <a:pt x="519837" y="177242"/>
                  <a:pt x="515417" y="171908"/>
                </a:cubicBezTo>
                <a:lnTo>
                  <a:pt x="515417" y="184252"/>
                </a:lnTo>
                <a:lnTo>
                  <a:pt x="492557" y="184252"/>
                </a:lnTo>
                <a:close/>
                <a:moveTo>
                  <a:pt x="0" y="21489"/>
                </a:moveTo>
                <a:lnTo>
                  <a:pt x="22632" y="21489"/>
                </a:lnTo>
                <a:lnTo>
                  <a:pt x="97841" y="135789"/>
                </a:lnTo>
                <a:lnTo>
                  <a:pt x="97841" y="21489"/>
                </a:lnTo>
                <a:lnTo>
                  <a:pt x="122530" y="21489"/>
                </a:lnTo>
                <a:lnTo>
                  <a:pt x="122530" y="184252"/>
                </a:lnTo>
                <a:lnTo>
                  <a:pt x="99898" y="184252"/>
                </a:lnTo>
                <a:lnTo>
                  <a:pt x="24689" y="69723"/>
                </a:lnTo>
                <a:lnTo>
                  <a:pt x="24689" y="184252"/>
                </a:lnTo>
                <a:lnTo>
                  <a:pt x="0" y="184252"/>
                </a:lnTo>
                <a:close/>
                <a:moveTo>
                  <a:pt x="5997321" y="20803"/>
                </a:moveTo>
                <a:lnTo>
                  <a:pt x="6022010" y="20803"/>
                </a:lnTo>
                <a:lnTo>
                  <a:pt x="6022010" y="45492"/>
                </a:lnTo>
                <a:lnTo>
                  <a:pt x="5997321" y="45492"/>
                </a:lnTo>
                <a:close/>
                <a:moveTo>
                  <a:pt x="5625846" y="20803"/>
                </a:moveTo>
                <a:lnTo>
                  <a:pt x="5650535" y="20803"/>
                </a:lnTo>
                <a:lnTo>
                  <a:pt x="5650535" y="45492"/>
                </a:lnTo>
                <a:lnTo>
                  <a:pt x="5625846" y="45492"/>
                </a:lnTo>
                <a:close/>
                <a:moveTo>
                  <a:pt x="4082796" y="20803"/>
                </a:moveTo>
                <a:lnTo>
                  <a:pt x="4107485" y="20803"/>
                </a:lnTo>
                <a:lnTo>
                  <a:pt x="4107485" y="45492"/>
                </a:lnTo>
                <a:lnTo>
                  <a:pt x="4082796" y="45492"/>
                </a:lnTo>
                <a:close/>
                <a:moveTo>
                  <a:pt x="2511172" y="20803"/>
                </a:moveTo>
                <a:lnTo>
                  <a:pt x="2535860" y="20803"/>
                </a:lnTo>
                <a:lnTo>
                  <a:pt x="2535860" y="45492"/>
                </a:lnTo>
                <a:lnTo>
                  <a:pt x="2511172" y="45492"/>
                </a:lnTo>
                <a:close/>
                <a:moveTo>
                  <a:pt x="2063497" y="20803"/>
                </a:moveTo>
                <a:lnTo>
                  <a:pt x="2088185" y="20803"/>
                </a:lnTo>
                <a:lnTo>
                  <a:pt x="2088185" y="45492"/>
                </a:lnTo>
                <a:lnTo>
                  <a:pt x="2063497" y="45492"/>
                </a:lnTo>
                <a:close/>
                <a:moveTo>
                  <a:pt x="1061390" y="20346"/>
                </a:moveTo>
                <a:lnTo>
                  <a:pt x="1076021" y="20346"/>
                </a:lnTo>
                <a:lnTo>
                  <a:pt x="1076021" y="40234"/>
                </a:lnTo>
                <a:lnTo>
                  <a:pt x="1065734" y="40234"/>
                </a:lnTo>
                <a:cubicBezTo>
                  <a:pt x="1061314" y="40234"/>
                  <a:pt x="1058075" y="41415"/>
                  <a:pt x="1056018" y="43777"/>
                </a:cubicBezTo>
                <a:cubicBezTo>
                  <a:pt x="1053961" y="46140"/>
                  <a:pt x="1052932" y="49454"/>
                  <a:pt x="1052932" y="53721"/>
                </a:cubicBezTo>
                <a:lnTo>
                  <a:pt x="1052932" y="70409"/>
                </a:lnTo>
                <a:lnTo>
                  <a:pt x="1076021" y="70409"/>
                </a:lnTo>
                <a:lnTo>
                  <a:pt x="1076021" y="88240"/>
                </a:lnTo>
                <a:lnTo>
                  <a:pt x="1052932" y="88240"/>
                </a:lnTo>
                <a:lnTo>
                  <a:pt x="1052932" y="184252"/>
                </a:lnTo>
                <a:lnTo>
                  <a:pt x="1029615" y="184252"/>
                </a:lnTo>
                <a:lnTo>
                  <a:pt x="1029615" y="88240"/>
                </a:lnTo>
                <a:lnTo>
                  <a:pt x="1016356" y="88240"/>
                </a:lnTo>
                <a:lnTo>
                  <a:pt x="1016356" y="70409"/>
                </a:lnTo>
                <a:lnTo>
                  <a:pt x="1029615" y="70409"/>
                </a:lnTo>
                <a:lnTo>
                  <a:pt x="1029615" y="52578"/>
                </a:lnTo>
                <a:cubicBezTo>
                  <a:pt x="1029615" y="48464"/>
                  <a:pt x="1030263" y="44463"/>
                  <a:pt x="1031558" y="40577"/>
                </a:cubicBezTo>
                <a:cubicBezTo>
                  <a:pt x="1032853" y="36691"/>
                  <a:pt x="1034796" y="33262"/>
                  <a:pt x="1037387" y="30290"/>
                </a:cubicBezTo>
                <a:cubicBezTo>
                  <a:pt x="1039978" y="27318"/>
                  <a:pt x="1043255" y="24918"/>
                  <a:pt x="1047217" y="23089"/>
                </a:cubicBezTo>
                <a:cubicBezTo>
                  <a:pt x="1051180" y="21260"/>
                  <a:pt x="1055904" y="20346"/>
                  <a:pt x="1061390" y="20346"/>
                </a:cubicBezTo>
                <a:close/>
                <a:moveTo>
                  <a:pt x="8345348" y="20117"/>
                </a:moveTo>
                <a:cubicBezTo>
                  <a:pt x="8352358" y="20117"/>
                  <a:pt x="8358835" y="21222"/>
                  <a:pt x="8364778" y="23432"/>
                </a:cubicBezTo>
                <a:cubicBezTo>
                  <a:pt x="8370722" y="25642"/>
                  <a:pt x="8375828" y="28880"/>
                  <a:pt x="8380095" y="33147"/>
                </a:cubicBezTo>
                <a:cubicBezTo>
                  <a:pt x="8384362" y="37415"/>
                  <a:pt x="8387676" y="42558"/>
                  <a:pt x="8390039" y="48578"/>
                </a:cubicBezTo>
                <a:cubicBezTo>
                  <a:pt x="8392401" y="54598"/>
                  <a:pt x="8393582" y="61341"/>
                  <a:pt x="8393582" y="68809"/>
                </a:cubicBezTo>
                <a:cubicBezTo>
                  <a:pt x="8393582" y="75515"/>
                  <a:pt x="8392439" y="82068"/>
                  <a:pt x="8390153" y="88469"/>
                </a:cubicBezTo>
                <a:cubicBezTo>
                  <a:pt x="8387867" y="94869"/>
                  <a:pt x="8384971" y="101651"/>
                  <a:pt x="8381466" y="108814"/>
                </a:cubicBezTo>
                <a:lnTo>
                  <a:pt x="8344433" y="184252"/>
                </a:lnTo>
                <a:lnTo>
                  <a:pt x="8319516" y="184252"/>
                </a:lnTo>
                <a:lnTo>
                  <a:pt x="8354492" y="114300"/>
                </a:lnTo>
                <a:cubicBezTo>
                  <a:pt x="8352358" y="115215"/>
                  <a:pt x="8350034" y="115863"/>
                  <a:pt x="8347519" y="116244"/>
                </a:cubicBezTo>
                <a:cubicBezTo>
                  <a:pt x="8345005" y="116625"/>
                  <a:pt x="8342452" y="116815"/>
                  <a:pt x="8339861" y="116815"/>
                </a:cubicBezTo>
                <a:cubicBezTo>
                  <a:pt x="8333918" y="116815"/>
                  <a:pt x="8328393" y="115710"/>
                  <a:pt x="8323288" y="113500"/>
                </a:cubicBezTo>
                <a:cubicBezTo>
                  <a:pt x="8318182" y="111291"/>
                  <a:pt x="8313686" y="108128"/>
                  <a:pt x="8309800" y="104013"/>
                </a:cubicBezTo>
                <a:cubicBezTo>
                  <a:pt x="8305914" y="99899"/>
                  <a:pt x="8302866" y="94946"/>
                  <a:pt x="8300656" y="89154"/>
                </a:cubicBezTo>
                <a:cubicBezTo>
                  <a:pt x="8298446" y="83363"/>
                  <a:pt x="8297342" y="76886"/>
                  <a:pt x="8297342" y="69723"/>
                </a:cubicBezTo>
                <a:cubicBezTo>
                  <a:pt x="8297342" y="62256"/>
                  <a:pt x="8298523" y="55474"/>
                  <a:pt x="8300885" y="49378"/>
                </a:cubicBezTo>
                <a:cubicBezTo>
                  <a:pt x="8303247" y="43282"/>
                  <a:pt x="8306562" y="38062"/>
                  <a:pt x="8310829" y="33719"/>
                </a:cubicBezTo>
                <a:cubicBezTo>
                  <a:pt x="8315096" y="29376"/>
                  <a:pt x="8320164" y="26023"/>
                  <a:pt x="8326031" y="23661"/>
                </a:cubicBezTo>
                <a:cubicBezTo>
                  <a:pt x="8331899" y="21298"/>
                  <a:pt x="8338337" y="20117"/>
                  <a:pt x="8345348" y="20117"/>
                </a:cubicBezTo>
                <a:close/>
                <a:moveTo>
                  <a:pt x="8002447" y="20117"/>
                </a:moveTo>
                <a:cubicBezTo>
                  <a:pt x="8008848" y="20117"/>
                  <a:pt x="8014905" y="21184"/>
                  <a:pt x="8020621" y="23318"/>
                </a:cubicBezTo>
                <a:cubicBezTo>
                  <a:pt x="8026336" y="25451"/>
                  <a:pt x="8031327" y="28537"/>
                  <a:pt x="8035594" y="32576"/>
                </a:cubicBezTo>
                <a:cubicBezTo>
                  <a:pt x="8039861" y="36615"/>
                  <a:pt x="8043252" y="41491"/>
                  <a:pt x="8045767" y="47206"/>
                </a:cubicBezTo>
                <a:cubicBezTo>
                  <a:pt x="8048281" y="52921"/>
                  <a:pt x="8049539" y="59436"/>
                  <a:pt x="8049539" y="66752"/>
                </a:cubicBezTo>
                <a:lnTo>
                  <a:pt x="8049539" y="138989"/>
                </a:lnTo>
                <a:cubicBezTo>
                  <a:pt x="8049539" y="146304"/>
                  <a:pt x="8048281" y="152820"/>
                  <a:pt x="8045767" y="158535"/>
                </a:cubicBezTo>
                <a:cubicBezTo>
                  <a:pt x="8043252" y="164250"/>
                  <a:pt x="8039861" y="169126"/>
                  <a:pt x="8035594" y="173165"/>
                </a:cubicBezTo>
                <a:cubicBezTo>
                  <a:pt x="8031327" y="177204"/>
                  <a:pt x="8026336" y="180290"/>
                  <a:pt x="8020621" y="182423"/>
                </a:cubicBezTo>
                <a:cubicBezTo>
                  <a:pt x="8014905" y="184557"/>
                  <a:pt x="8008848" y="185624"/>
                  <a:pt x="8002447" y="185624"/>
                </a:cubicBezTo>
                <a:cubicBezTo>
                  <a:pt x="7996047" y="185624"/>
                  <a:pt x="7989989" y="184557"/>
                  <a:pt x="7984273" y="182423"/>
                </a:cubicBezTo>
                <a:cubicBezTo>
                  <a:pt x="7978559" y="180290"/>
                  <a:pt x="7973567" y="177204"/>
                  <a:pt x="7969301" y="173165"/>
                </a:cubicBezTo>
                <a:cubicBezTo>
                  <a:pt x="7965033" y="169126"/>
                  <a:pt x="7961681" y="164250"/>
                  <a:pt x="7959241" y="158535"/>
                </a:cubicBezTo>
                <a:cubicBezTo>
                  <a:pt x="7956804" y="152820"/>
                  <a:pt x="7955585" y="146304"/>
                  <a:pt x="7955585" y="138989"/>
                </a:cubicBezTo>
                <a:lnTo>
                  <a:pt x="7955585" y="66752"/>
                </a:lnTo>
                <a:cubicBezTo>
                  <a:pt x="7955585" y="59436"/>
                  <a:pt x="7956804" y="52921"/>
                  <a:pt x="7959241" y="47206"/>
                </a:cubicBezTo>
                <a:cubicBezTo>
                  <a:pt x="7961681" y="41491"/>
                  <a:pt x="7965033" y="36615"/>
                  <a:pt x="7969301" y="32576"/>
                </a:cubicBezTo>
                <a:cubicBezTo>
                  <a:pt x="7973567" y="28537"/>
                  <a:pt x="7978559" y="25451"/>
                  <a:pt x="7984273" y="23318"/>
                </a:cubicBezTo>
                <a:cubicBezTo>
                  <a:pt x="7989989" y="21184"/>
                  <a:pt x="7996047" y="20117"/>
                  <a:pt x="8002447" y="20117"/>
                </a:cubicBezTo>
                <a:close/>
                <a:moveTo>
                  <a:pt x="7879765" y="20117"/>
                </a:moveTo>
                <a:cubicBezTo>
                  <a:pt x="7886775" y="20117"/>
                  <a:pt x="7893177" y="21184"/>
                  <a:pt x="7898968" y="23318"/>
                </a:cubicBezTo>
                <a:cubicBezTo>
                  <a:pt x="7904759" y="25451"/>
                  <a:pt x="7909712" y="28499"/>
                  <a:pt x="7913827" y="32462"/>
                </a:cubicBezTo>
                <a:cubicBezTo>
                  <a:pt x="7917942" y="36424"/>
                  <a:pt x="7921142" y="41225"/>
                  <a:pt x="7923428" y="46863"/>
                </a:cubicBezTo>
                <a:cubicBezTo>
                  <a:pt x="7925714" y="52502"/>
                  <a:pt x="7926857" y="58827"/>
                  <a:pt x="7926857" y="65837"/>
                </a:cubicBezTo>
                <a:cubicBezTo>
                  <a:pt x="7926857" y="73000"/>
                  <a:pt x="7925561" y="79134"/>
                  <a:pt x="7922971" y="84240"/>
                </a:cubicBezTo>
                <a:cubicBezTo>
                  <a:pt x="7920379" y="89345"/>
                  <a:pt x="7916571" y="94946"/>
                  <a:pt x="7911541" y="101042"/>
                </a:cubicBezTo>
                <a:lnTo>
                  <a:pt x="7860563" y="163449"/>
                </a:lnTo>
                <a:lnTo>
                  <a:pt x="7926857" y="163449"/>
                </a:lnTo>
                <a:lnTo>
                  <a:pt x="7926857" y="184252"/>
                </a:lnTo>
                <a:lnTo>
                  <a:pt x="7832217" y="184252"/>
                </a:lnTo>
                <a:lnTo>
                  <a:pt x="7832217" y="163449"/>
                </a:lnTo>
                <a:lnTo>
                  <a:pt x="7894853" y="87326"/>
                </a:lnTo>
                <a:cubicBezTo>
                  <a:pt x="7897901" y="83516"/>
                  <a:pt x="7900111" y="79972"/>
                  <a:pt x="7901483" y="76696"/>
                </a:cubicBezTo>
                <a:cubicBezTo>
                  <a:pt x="7902855" y="73419"/>
                  <a:pt x="7903541" y="69723"/>
                  <a:pt x="7903541" y="65609"/>
                </a:cubicBezTo>
                <a:cubicBezTo>
                  <a:pt x="7903541" y="58293"/>
                  <a:pt x="7901483" y="52350"/>
                  <a:pt x="7897368" y="47778"/>
                </a:cubicBezTo>
                <a:cubicBezTo>
                  <a:pt x="7893253" y="43206"/>
                  <a:pt x="7887385" y="40920"/>
                  <a:pt x="7879765" y="40920"/>
                </a:cubicBezTo>
                <a:cubicBezTo>
                  <a:pt x="7876717" y="40920"/>
                  <a:pt x="7873745" y="41377"/>
                  <a:pt x="7870851" y="42291"/>
                </a:cubicBezTo>
                <a:cubicBezTo>
                  <a:pt x="7867954" y="43206"/>
                  <a:pt x="7865401" y="44654"/>
                  <a:pt x="7863192" y="46635"/>
                </a:cubicBezTo>
                <a:cubicBezTo>
                  <a:pt x="7860982" y="48616"/>
                  <a:pt x="7859192" y="51207"/>
                  <a:pt x="7857820" y="54407"/>
                </a:cubicBezTo>
                <a:cubicBezTo>
                  <a:pt x="7856449" y="57608"/>
                  <a:pt x="7855763" y="61494"/>
                  <a:pt x="7855763" y="66066"/>
                </a:cubicBezTo>
                <a:lnTo>
                  <a:pt x="7832446" y="66066"/>
                </a:lnTo>
                <a:cubicBezTo>
                  <a:pt x="7832446" y="59208"/>
                  <a:pt x="7833626" y="52921"/>
                  <a:pt x="7835989" y="47206"/>
                </a:cubicBezTo>
                <a:cubicBezTo>
                  <a:pt x="7838351" y="41491"/>
                  <a:pt x="7841627" y="36653"/>
                  <a:pt x="7845819" y="32690"/>
                </a:cubicBezTo>
                <a:cubicBezTo>
                  <a:pt x="7850009" y="28728"/>
                  <a:pt x="7855001" y="25642"/>
                  <a:pt x="7860792" y="23432"/>
                </a:cubicBezTo>
                <a:cubicBezTo>
                  <a:pt x="7866583" y="21222"/>
                  <a:pt x="7872908" y="20117"/>
                  <a:pt x="7879765" y="20117"/>
                </a:cubicBezTo>
                <a:close/>
                <a:moveTo>
                  <a:pt x="7383322" y="20117"/>
                </a:moveTo>
                <a:cubicBezTo>
                  <a:pt x="7389724" y="20117"/>
                  <a:pt x="7395781" y="21184"/>
                  <a:pt x="7401496" y="23318"/>
                </a:cubicBezTo>
                <a:cubicBezTo>
                  <a:pt x="7407212" y="25451"/>
                  <a:pt x="7412203" y="28537"/>
                  <a:pt x="7416470" y="32576"/>
                </a:cubicBezTo>
                <a:cubicBezTo>
                  <a:pt x="7420737" y="36615"/>
                  <a:pt x="7424128" y="41491"/>
                  <a:pt x="7426642" y="47206"/>
                </a:cubicBezTo>
                <a:cubicBezTo>
                  <a:pt x="7429157" y="52921"/>
                  <a:pt x="7430414" y="59436"/>
                  <a:pt x="7430414" y="66752"/>
                </a:cubicBezTo>
                <a:lnTo>
                  <a:pt x="7430414" y="138989"/>
                </a:lnTo>
                <a:cubicBezTo>
                  <a:pt x="7430414" y="146304"/>
                  <a:pt x="7429157" y="152820"/>
                  <a:pt x="7426642" y="158535"/>
                </a:cubicBezTo>
                <a:cubicBezTo>
                  <a:pt x="7424128" y="164250"/>
                  <a:pt x="7420737" y="169126"/>
                  <a:pt x="7416470" y="173165"/>
                </a:cubicBezTo>
                <a:cubicBezTo>
                  <a:pt x="7412203" y="177204"/>
                  <a:pt x="7407212" y="180290"/>
                  <a:pt x="7401496" y="182423"/>
                </a:cubicBezTo>
                <a:cubicBezTo>
                  <a:pt x="7395781" y="184557"/>
                  <a:pt x="7389724" y="185624"/>
                  <a:pt x="7383322" y="185624"/>
                </a:cubicBezTo>
                <a:cubicBezTo>
                  <a:pt x="7376922" y="185624"/>
                  <a:pt x="7370864" y="184557"/>
                  <a:pt x="7365149" y="182423"/>
                </a:cubicBezTo>
                <a:cubicBezTo>
                  <a:pt x="7359434" y="180290"/>
                  <a:pt x="7354443" y="177204"/>
                  <a:pt x="7350176" y="173165"/>
                </a:cubicBezTo>
                <a:cubicBezTo>
                  <a:pt x="7345908" y="169126"/>
                  <a:pt x="7342556" y="164250"/>
                  <a:pt x="7340117" y="158535"/>
                </a:cubicBezTo>
                <a:cubicBezTo>
                  <a:pt x="7337679" y="152820"/>
                  <a:pt x="7336460" y="146304"/>
                  <a:pt x="7336460" y="138989"/>
                </a:cubicBezTo>
                <a:lnTo>
                  <a:pt x="7336460" y="66752"/>
                </a:lnTo>
                <a:cubicBezTo>
                  <a:pt x="7336460" y="59436"/>
                  <a:pt x="7337679" y="52921"/>
                  <a:pt x="7340117" y="47206"/>
                </a:cubicBezTo>
                <a:cubicBezTo>
                  <a:pt x="7342556" y="41491"/>
                  <a:pt x="7345908" y="36615"/>
                  <a:pt x="7350176" y="32576"/>
                </a:cubicBezTo>
                <a:cubicBezTo>
                  <a:pt x="7354443" y="28537"/>
                  <a:pt x="7359434" y="25451"/>
                  <a:pt x="7365149" y="23318"/>
                </a:cubicBezTo>
                <a:cubicBezTo>
                  <a:pt x="7370864" y="21184"/>
                  <a:pt x="7376922" y="20117"/>
                  <a:pt x="7383322" y="20117"/>
                </a:cubicBezTo>
                <a:close/>
                <a:moveTo>
                  <a:pt x="7260641" y="20117"/>
                </a:moveTo>
                <a:cubicBezTo>
                  <a:pt x="7267651" y="20117"/>
                  <a:pt x="7274052" y="21184"/>
                  <a:pt x="7279843" y="23318"/>
                </a:cubicBezTo>
                <a:cubicBezTo>
                  <a:pt x="7285634" y="25451"/>
                  <a:pt x="7290587" y="28499"/>
                  <a:pt x="7294702" y="32462"/>
                </a:cubicBezTo>
                <a:cubicBezTo>
                  <a:pt x="7298817" y="36424"/>
                  <a:pt x="7302017" y="41225"/>
                  <a:pt x="7304303" y="46863"/>
                </a:cubicBezTo>
                <a:cubicBezTo>
                  <a:pt x="7306589" y="52502"/>
                  <a:pt x="7307732" y="58827"/>
                  <a:pt x="7307732" y="65837"/>
                </a:cubicBezTo>
                <a:cubicBezTo>
                  <a:pt x="7307732" y="73000"/>
                  <a:pt x="7306437" y="79134"/>
                  <a:pt x="7303846" y="84240"/>
                </a:cubicBezTo>
                <a:cubicBezTo>
                  <a:pt x="7301255" y="89345"/>
                  <a:pt x="7297446" y="94946"/>
                  <a:pt x="7292416" y="101042"/>
                </a:cubicBezTo>
                <a:lnTo>
                  <a:pt x="7241439" y="163449"/>
                </a:lnTo>
                <a:lnTo>
                  <a:pt x="7307732" y="163449"/>
                </a:lnTo>
                <a:lnTo>
                  <a:pt x="7307732" y="184252"/>
                </a:lnTo>
                <a:lnTo>
                  <a:pt x="7213092" y="184252"/>
                </a:lnTo>
                <a:lnTo>
                  <a:pt x="7213092" y="163449"/>
                </a:lnTo>
                <a:lnTo>
                  <a:pt x="7275728" y="87326"/>
                </a:lnTo>
                <a:cubicBezTo>
                  <a:pt x="7278776" y="83516"/>
                  <a:pt x="7280986" y="79972"/>
                  <a:pt x="7282358" y="76696"/>
                </a:cubicBezTo>
                <a:cubicBezTo>
                  <a:pt x="7283730" y="73419"/>
                  <a:pt x="7284415" y="69723"/>
                  <a:pt x="7284415" y="65609"/>
                </a:cubicBezTo>
                <a:cubicBezTo>
                  <a:pt x="7284415" y="58293"/>
                  <a:pt x="7282358" y="52350"/>
                  <a:pt x="7278243" y="47778"/>
                </a:cubicBezTo>
                <a:cubicBezTo>
                  <a:pt x="7274128" y="43206"/>
                  <a:pt x="7268260" y="40920"/>
                  <a:pt x="7260641" y="40920"/>
                </a:cubicBezTo>
                <a:cubicBezTo>
                  <a:pt x="7257593" y="40920"/>
                  <a:pt x="7254621" y="41377"/>
                  <a:pt x="7251725" y="42291"/>
                </a:cubicBezTo>
                <a:cubicBezTo>
                  <a:pt x="7248829" y="43206"/>
                  <a:pt x="7246277" y="44654"/>
                  <a:pt x="7244067" y="46635"/>
                </a:cubicBezTo>
                <a:cubicBezTo>
                  <a:pt x="7241857" y="48616"/>
                  <a:pt x="7240067" y="51207"/>
                  <a:pt x="7238695" y="54407"/>
                </a:cubicBezTo>
                <a:cubicBezTo>
                  <a:pt x="7237324" y="57608"/>
                  <a:pt x="7236638" y="61494"/>
                  <a:pt x="7236638" y="66066"/>
                </a:cubicBezTo>
                <a:lnTo>
                  <a:pt x="7213321" y="66066"/>
                </a:lnTo>
                <a:cubicBezTo>
                  <a:pt x="7213321" y="59208"/>
                  <a:pt x="7214501" y="52921"/>
                  <a:pt x="7216864" y="47206"/>
                </a:cubicBezTo>
                <a:cubicBezTo>
                  <a:pt x="7219226" y="41491"/>
                  <a:pt x="7222503" y="36653"/>
                  <a:pt x="7226694" y="32690"/>
                </a:cubicBezTo>
                <a:cubicBezTo>
                  <a:pt x="7230885" y="28728"/>
                  <a:pt x="7235876" y="25642"/>
                  <a:pt x="7241667" y="23432"/>
                </a:cubicBezTo>
                <a:cubicBezTo>
                  <a:pt x="7247458" y="21222"/>
                  <a:pt x="7253783" y="20117"/>
                  <a:pt x="7260641" y="20117"/>
                </a:cubicBezTo>
                <a:close/>
                <a:moveTo>
                  <a:pt x="6411772" y="20117"/>
                </a:moveTo>
                <a:cubicBezTo>
                  <a:pt x="6418174" y="20117"/>
                  <a:pt x="6424231" y="21184"/>
                  <a:pt x="6429946" y="23318"/>
                </a:cubicBezTo>
                <a:cubicBezTo>
                  <a:pt x="6435662" y="25451"/>
                  <a:pt x="6440653" y="28537"/>
                  <a:pt x="6444920" y="32576"/>
                </a:cubicBezTo>
                <a:cubicBezTo>
                  <a:pt x="6449187" y="36615"/>
                  <a:pt x="6452578" y="41491"/>
                  <a:pt x="6455092" y="47206"/>
                </a:cubicBezTo>
                <a:cubicBezTo>
                  <a:pt x="6457607" y="52921"/>
                  <a:pt x="6458864" y="59436"/>
                  <a:pt x="6458864" y="66752"/>
                </a:cubicBezTo>
                <a:lnTo>
                  <a:pt x="6458864" y="138989"/>
                </a:lnTo>
                <a:cubicBezTo>
                  <a:pt x="6458864" y="146304"/>
                  <a:pt x="6457607" y="152820"/>
                  <a:pt x="6455092" y="158535"/>
                </a:cubicBezTo>
                <a:cubicBezTo>
                  <a:pt x="6452578" y="164250"/>
                  <a:pt x="6449187" y="169126"/>
                  <a:pt x="6444920" y="173165"/>
                </a:cubicBezTo>
                <a:cubicBezTo>
                  <a:pt x="6440653" y="177204"/>
                  <a:pt x="6435662" y="180290"/>
                  <a:pt x="6429946" y="182423"/>
                </a:cubicBezTo>
                <a:cubicBezTo>
                  <a:pt x="6424231" y="184557"/>
                  <a:pt x="6418174" y="185624"/>
                  <a:pt x="6411772" y="185624"/>
                </a:cubicBezTo>
                <a:cubicBezTo>
                  <a:pt x="6405372" y="185624"/>
                  <a:pt x="6399314" y="184557"/>
                  <a:pt x="6393599" y="182423"/>
                </a:cubicBezTo>
                <a:cubicBezTo>
                  <a:pt x="6387884" y="180290"/>
                  <a:pt x="6382893" y="177204"/>
                  <a:pt x="6378626" y="173165"/>
                </a:cubicBezTo>
                <a:cubicBezTo>
                  <a:pt x="6374358" y="169126"/>
                  <a:pt x="6371006" y="164250"/>
                  <a:pt x="6368567" y="158535"/>
                </a:cubicBezTo>
                <a:cubicBezTo>
                  <a:pt x="6366129" y="152820"/>
                  <a:pt x="6364910" y="146304"/>
                  <a:pt x="6364910" y="138989"/>
                </a:cubicBezTo>
                <a:lnTo>
                  <a:pt x="6364910" y="66752"/>
                </a:lnTo>
                <a:cubicBezTo>
                  <a:pt x="6364910" y="59436"/>
                  <a:pt x="6366129" y="52921"/>
                  <a:pt x="6368567" y="47206"/>
                </a:cubicBezTo>
                <a:cubicBezTo>
                  <a:pt x="6371006" y="41491"/>
                  <a:pt x="6374358" y="36615"/>
                  <a:pt x="6378626" y="32576"/>
                </a:cubicBezTo>
                <a:cubicBezTo>
                  <a:pt x="6382893" y="28537"/>
                  <a:pt x="6387884" y="25451"/>
                  <a:pt x="6393599" y="23318"/>
                </a:cubicBezTo>
                <a:cubicBezTo>
                  <a:pt x="6399314" y="21184"/>
                  <a:pt x="6405372" y="20117"/>
                  <a:pt x="6411772" y="20117"/>
                </a:cubicBezTo>
                <a:close/>
                <a:moveTo>
                  <a:pt x="6289091" y="20117"/>
                </a:moveTo>
                <a:cubicBezTo>
                  <a:pt x="6296101" y="20117"/>
                  <a:pt x="6302502" y="21184"/>
                  <a:pt x="6308293" y="23318"/>
                </a:cubicBezTo>
                <a:cubicBezTo>
                  <a:pt x="6314084" y="25451"/>
                  <a:pt x="6319037" y="28499"/>
                  <a:pt x="6323152" y="32462"/>
                </a:cubicBezTo>
                <a:cubicBezTo>
                  <a:pt x="6327267" y="36424"/>
                  <a:pt x="6330467" y="41225"/>
                  <a:pt x="6332753" y="46863"/>
                </a:cubicBezTo>
                <a:cubicBezTo>
                  <a:pt x="6335039" y="52502"/>
                  <a:pt x="6336182" y="58827"/>
                  <a:pt x="6336182" y="65837"/>
                </a:cubicBezTo>
                <a:cubicBezTo>
                  <a:pt x="6336182" y="73000"/>
                  <a:pt x="6334887" y="79134"/>
                  <a:pt x="6332296" y="84240"/>
                </a:cubicBezTo>
                <a:cubicBezTo>
                  <a:pt x="6329705" y="89345"/>
                  <a:pt x="6325896" y="94946"/>
                  <a:pt x="6320866" y="101042"/>
                </a:cubicBezTo>
                <a:lnTo>
                  <a:pt x="6269889" y="163449"/>
                </a:lnTo>
                <a:lnTo>
                  <a:pt x="6336182" y="163449"/>
                </a:lnTo>
                <a:lnTo>
                  <a:pt x="6336182" y="184252"/>
                </a:lnTo>
                <a:lnTo>
                  <a:pt x="6241542" y="184252"/>
                </a:lnTo>
                <a:lnTo>
                  <a:pt x="6241542" y="163449"/>
                </a:lnTo>
                <a:lnTo>
                  <a:pt x="6304178" y="87326"/>
                </a:lnTo>
                <a:cubicBezTo>
                  <a:pt x="6307226" y="83516"/>
                  <a:pt x="6309436" y="79972"/>
                  <a:pt x="6310808" y="76696"/>
                </a:cubicBezTo>
                <a:cubicBezTo>
                  <a:pt x="6312180" y="73419"/>
                  <a:pt x="6312865" y="69723"/>
                  <a:pt x="6312865" y="65609"/>
                </a:cubicBezTo>
                <a:cubicBezTo>
                  <a:pt x="6312865" y="58293"/>
                  <a:pt x="6310808" y="52350"/>
                  <a:pt x="6306693" y="47778"/>
                </a:cubicBezTo>
                <a:cubicBezTo>
                  <a:pt x="6302578" y="43206"/>
                  <a:pt x="6296710" y="40920"/>
                  <a:pt x="6289091" y="40920"/>
                </a:cubicBezTo>
                <a:cubicBezTo>
                  <a:pt x="6286043" y="40920"/>
                  <a:pt x="6283071" y="41377"/>
                  <a:pt x="6280175" y="42291"/>
                </a:cubicBezTo>
                <a:cubicBezTo>
                  <a:pt x="6277279" y="43206"/>
                  <a:pt x="6274727" y="44654"/>
                  <a:pt x="6272517" y="46635"/>
                </a:cubicBezTo>
                <a:cubicBezTo>
                  <a:pt x="6270307" y="48616"/>
                  <a:pt x="6268517" y="51207"/>
                  <a:pt x="6267145" y="54407"/>
                </a:cubicBezTo>
                <a:cubicBezTo>
                  <a:pt x="6265774" y="57608"/>
                  <a:pt x="6265088" y="61494"/>
                  <a:pt x="6265088" y="66066"/>
                </a:cubicBezTo>
                <a:lnTo>
                  <a:pt x="6241771" y="66066"/>
                </a:lnTo>
                <a:cubicBezTo>
                  <a:pt x="6241771" y="59208"/>
                  <a:pt x="6242951" y="52921"/>
                  <a:pt x="6245314" y="47206"/>
                </a:cubicBezTo>
                <a:cubicBezTo>
                  <a:pt x="6247676" y="41491"/>
                  <a:pt x="6250953" y="36653"/>
                  <a:pt x="6255144" y="32690"/>
                </a:cubicBezTo>
                <a:cubicBezTo>
                  <a:pt x="6259335" y="28728"/>
                  <a:pt x="6264326" y="25642"/>
                  <a:pt x="6270117" y="23432"/>
                </a:cubicBezTo>
                <a:cubicBezTo>
                  <a:pt x="6275908" y="21222"/>
                  <a:pt x="6282233" y="20117"/>
                  <a:pt x="6289091" y="20117"/>
                </a:cubicBezTo>
                <a:close/>
                <a:moveTo>
                  <a:pt x="9056751" y="0"/>
                </a:moveTo>
                <a:cubicBezTo>
                  <a:pt x="9060409" y="3658"/>
                  <a:pt x="9063799" y="7163"/>
                  <a:pt x="9066923" y="10516"/>
                </a:cubicBezTo>
                <a:cubicBezTo>
                  <a:pt x="9070048" y="13869"/>
                  <a:pt x="9072753" y="17603"/>
                  <a:pt x="9075039" y="21717"/>
                </a:cubicBezTo>
                <a:cubicBezTo>
                  <a:pt x="9077477" y="25985"/>
                  <a:pt x="9079001" y="30328"/>
                  <a:pt x="9079611" y="34748"/>
                </a:cubicBezTo>
                <a:cubicBezTo>
                  <a:pt x="9080220" y="39167"/>
                  <a:pt x="9080525" y="43663"/>
                  <a:pt x="9080525" y="48235"/>
                </a:cubicBezTo>
                <a:lnTo>
                  <a:pt x="9080525" y="157506"/>
                </a:lnTo>
                <a:cubicBezTo>
                  <a:pt x="9080525" y="162078"/>
                  <a:pt x="9080220" y="166574"/>
                  <a:pt x="9079611" y="170993"/>
                </a:cubicBezTo>
                <a:cubicBezTo>
                  <a:pt x="9079001" y="175413"/>
                  <a:pt x="9077477" y="179756"/>
                  <a:pt x="9075039" y="184023"/>
                </a:cubicBezTo>
                <a:cubicBezTo>
                  <a:pt x="9072753" y="188138"/>
                  <a:pt x="9070048" y="191872"/>
                  <a:pt x="9066923" y="195225"/>
                </a:cubicBezTo>
                <a:cubicBezTo>
                  <a:pt x="9063799" y="198578"/>
                  <a:pt x="9060409" y="202083"/>
                  <a:pt x="9056751" y="205740"/>
                </a:cubicBezTo>
                <a:lnTo>
                  <a:pt x="9040749" y="189738"/>
                </a:lnTo>
                <a:cubicBezTo>
                  <a:pt x="9043492" y="186995"/>
                  <a:pt x="9045854" y="184595"/>
                  <a:pt x="9047836" y="182538"/>
                </a:cubicBezTo>
                <a:cubicBezTo>
                  <a:pt x="9049817" y="180480"/>
                  <a:pt x="9051645" y="177851"/>
                  <a:pt x="9053322" y="174651"/>
                </a:cubicBezTo>
                <a:cubicBezTo>
                  <a:pt x="9055608" y="170384"/>
                  <a:pt x="9056751" y="164211"/>
                  <a:pt x="9056751" y="156134"/>
                </a:cubicBezTo>
                <a:lnTo>
                  <a:pt x="9056751" y="49607"/>
                </a:lnTo>
                <a:cubicBezTo>
                  <a:pt x="9056751" y="41682"/>
                  <a:pt x="9055608" y="35510"/>
                  <a:pt x="9053322" y="31090"/>
                </a:cubicBezTo>
                <a:cubicBezTo>
                  <a:pt x="9051645" y="27890"/>
                  <a:pt x="9049817" y="25261"/>
                  <a:pt x="9047836" y="23203"/>
                </a:cubicBezTo>
                <a:cubicBezTo>
                  <a:pt x="9045854" y="21146"/>
                  <a:pt x="9043492" y="18746"/>
                  <a:pt x="9040749" y="16002"/>
                </a:cubicBezTo>
                <a:close/>
                <a:moveTo>
                  <a:pt x="7785049" y="0"/>
                </a:moveTo>
                <a:lnTo>
                  <a:pt x="7800822" y="15774"/>
                </a:lnTo>
                <a:cubicBezTo>
                  <a:pt x="7798079" y="18517"/>
                  <a:pt x="7795679" y="20917"/>
                  <a:pt x="7793621" y="22975"/>
                </a:cubicBezTo>
                <a:cubicBezTo>
                  <a:pt x="7791564" y="25032"/>
                  <a:pt x="7789698" y="27661"/>
                  <a:pt x="7788020" y="30861"/>
                </a:cubicBezTo>
                <a:cubicBezTo>
                  <a:pt x="7785734" y="35281"/>
                  <a:pt x="7784591" y="41529"/>
                  <a:pt x="7784591" y="49607"/>
                </a:cubicBezTo>
                <a:lnTo>
                  <a:pt x="7784591" y="156134"/>
                </a:lnTo>
                <a:cubicBezTo>
                  <a:pt x="7784591" y="164364"/>
                  <a:pt x="7785734" y="170612"/>
                  <a:pt x="7788020" y="174879"/>
                </a:cubicBezTo>
                <a:cubicBezTo>
                  <a:pt x="7789698" y="178080"/>
                  <a:pt x="7791564" y="180709"/>
                  <a:pt x="7793621" y="182766"/>
                </a:cubicBezTo>
                <a:cubicBezTo>
                  <a:pt x="7795679" y="184824"/>
                  <a:pt x="7798079" y="187224"/>
                  <a:pt x="7800822" y="189967"/>
                </a:cubicBezTo>
                <a:lnTo>
                  <a:pt x="7785049" y="205740"/>
                </a:lnTo>
                <a:cubicBezTo>
                  <a:pt x="7781391" y="202083"/>
                  <a:pt x="7777962" y="198578"/>
                  <a:pt x="7774762" y="195225"/>
                </a:cubicBezTo>
                <a:cubicBezTo>
                  <a:pt x="7771561" y="191872"/>
                  <a:pt x="7768818" y="188138"/>
                  <a:pt x="7766532" y="184023"/>
                </a:cubicBezTo>
                <a:cubicBezTo>
                  <a:pt x="7764094" y="179756"/>
                  <a:pt x="7762609" y="175413"/>
                  <a:pt x="7762074" y="170993"/>
                </a:cubicBezTo>
                <a:cubicBezTo>
                  <a:pt x="7761541" y="166574"/>
                  <a:pt x="7761274" y="162078"/>
                  <a:pt x="7761274" y="157506"/>
                </a:cubicBezTo>
                <a:lnTo>
                  <a:pt x="7761274" y="48235"/>
                </a:lnTo>
                <a:cubicBezTo>
                  <a:pt x="7761274" y="43663"/>
                  <a:pt x="7761541" y="39167"/>
                  <a:pt x="7762074" y="34748"/>
                </a:cubicBezTo>
                <a:cubicBezTo>
                  <a:pt x="7762609" y="30328"/>
                  <a:pt x="7764094" y="25985"/>
                  <a:pt x="7766532" y="21717"/>
                </a:cubicBezTo>
                <a:cubicBezTo>
                  <a:pt x="7768818" y="17603"/>
                  <a:pt x="7771561" y="13869"/>
                  <a:pt x="7774762" y="10516"/>
                </a:cubicBezTo>
                <a:cubicBezTo>
                  <a:pt x="7777962" y="7163"/>
                  <a:pt x="7781391" y="3658"/>
                  <a:pt x="7785049" y="0"/>
                </a:cubicBezTo>
                <a:close/>
              </a:path>
            </a:pathLst>
          </a:cu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 hidden="1"/>
          <p:cNvSpPr txBox="1"/>
          <p:nvPr/>
        </p:nvSpPr>
        <p:spPr>
          <a:xfrm>
            <a:off x="438807" y="-369332"/>
            <a:ext cx="95072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DIN-Medium" charset="0"/>
                <a:ea typeface="DIN-Medium" charset="0"/>
                <a:cs typeface="DIN-Medium" charset="0"/>
              </a:rPr>
              <a:t>Number of people with diabetes worldwide and per region in 2017 and 2045 (20-79 years)</a:t>
            </a:r>
            <a:endParaRPr lang="en-US" dirty="0">
              <a:latin typeface="DIN-Medium" charset="0"/>
              <a:ea typeface="DIN-Medium" charset="0"/>
              <a:cs typeface="DIN-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590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63345" y="1209209"/>
            <a:ext cx="6527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DIN-Medium" charset="0"/>
                <a:ea typeface="DIN-Medium" charset="0"/>
                <a:cs typeface="DIN-Medium" charset="0"/>
              </a:rPr>
              <a:t>Total number of adults with diabetes (20-79 years)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42343" y="731693"/>
            <a:ext cx="6833616" cy="256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3345" y="1714477"/>
            <a:ext cx="10248239" cy="3590080"/>
          </a:xfrm>
          <a:prstGeom prst="rect">
            <a:avLst/>
          </a:prstGeom>
        </p:spPr>
      </p:pic>
      <p:sp>
        <p:nvSpPr>
          <p:cNvPr id="9" name="Text To Outline"/>
          <p:cNvSpPr/>
          <p:nvPr/>
        </p:nvSpPr>
        <p:spPr>
          <a:xfrm>
            <a:off x="527986" y="435737"/>
            <a:ext cx="5002863" cy="275038"/>
          </a:xfrm>
          <a:custGeom>
            <a:avLst/>
            <a:gdLst/>
            <a:ahLst/>
            <a:cxnLst/>
            <a:rect l="l" t="t" r="r" b="b"/>
            <a:pathLst>
              <a:path w="5002863" h="275038">
                <a:moveTo>
                  <a:pt x="1855462" y="179785"/>
                </a:moveTo>
                <a:cubicBezTo>
                  <a:pt x="1847593" y="179625"/>
                  <a:pt x="1837960" y="180369"/>
                  <a:pt x="1826561" y="182016"/>
                </a:cubicBezTo>
                <a:cubicBezTo>
                  <a:pt x="1815162" y="183664"/>
                  <a:pt x="1804992" y="187176"/>
                  <a:pt x="1796051" y="192552"/>
                </a:cubicBezTo>
                <a:cubicBezTo>
                  <a:pt x="1787109" y="197928"/>
                  <a:pt x="1782388" y="206128"/>
                  <a:pt x="1781889" y="217153"/>
                </a:cubicBezTo>
                <a:cubicBezTo>
                  <a:pt x="1781842" y="223746"/>
                  <a:pt x="1783748" y="229053"/>
                  <a:pt x="1787607" y="233073"/>
                </a:cubicBezTo>
                <a:cubicBezTo>
                  <a:pt x="1791467" y="237092"/>
                  <a:pt x="1797566" y="239158"/>
                  <a:pt x="1805905" y="239269"/>
                </a:cubicBezTo>
                <a:cubicBezTo>
                  <a:pt x="1814770" y="239048"/>
                  <a:pt x="1823090" y="236185"/>
                  <a:pt x="1830867" y="230682"/>
                </a:cubicBezTo>
                <a:cubicBezTo>
                  <a:pt x="1838644" y="225179"/>
                  <a:pt x="1845299" y="218363"/>
                  <a:pt x="1850831" y="210233"/>
                </a:cubicBezTo>
                <a:cubicBezTo>
                  <a:pt x="1856363" y="202103"/>
                  <a:pt x="1860194" y="193987"/>
                  <a:pt x="1862324" y="185886"/>
                </a:cubicBezTo>
                <a:lnTo>
                  <a:pt x="1863848" y="179785"/>
                </a:lnTo>
                <a:close/>
                <a:moveTo>
                  <a:pt x="550537" y="179785"/>
                </a:moveTo>
                <a:cubicBezTo>
                  <a:pt x="542668" y="179625"/>
                  <a:pt x="533034" y="180369"/>
                  <a:pt x="521636" y="182016"/>
                </a:cubicBezTo>
                <a:cubicBezTo>
                  <a:pt x="510237" y="183664"/>
                  <a:pt x="500067" y="187176"/>
                  <a:pt x="491125" y="192552"/>
                </a:cubicBezTo>
                <a:cubicBezTo>
                  <a:pt x="482184" y="197928"/>
                  <a:pt x="477463" y="206128"/>
                  <a:pt x="476964" y="217153"/>
                </a:cubicBezTo>
                <a:cubicBezTo>
                  <a:pt x="476917" y="223746"/>
                  <a:pt x="478823" y="229053"/>
                  <a:pt x="482682" y="233073"/>
                </a:cubicBezTo>
                <a:cubicBezTo>
                  <a:pt x="486542" y="237092"/>
                  <a:pt x="492641" y="239158"/>
                  <a:pt x="500980" y="239269"/>
                </a:cubicBezTo>
                <a:cubicBezTo>
                  <a:pt x="509844" y="239048"/>
                  <a:pt x="518165" y="236185"/>
                  <a:pt x="525942" y="230682"/>
                </a:cubicBezTo>
                <a:cubicBezTo>
                  <a:pt x="533719" y="225179"/>
                  <a:pt x="540374" y="218363"/>
                  <a:pt x="545906" y="210233"/>
                </a:cubicBezTo>
                <a:cubicBezTo>
                  <a:pt x="551438" y="202103"/>
                  <a:pt x="555269" y="193987"/>
                  <a:pt x="557398" y="185886"/>
                </a:cubicBezTo>
                <a:lnTo>
                  <a:pt x="558923" y="179785"/>
                </a:lnTo>
                <a:close/>
                <a:moveTo>
                  <a:pt x="4885515" y="113110"/>
                </a:moveTo>
                <a:cubicBezTo>
                  <a:pt x="4875753" y="113169"/>
                  <a:pt x="4866152" y="116270"/>
                  <a:pt x="4856715" y="122413"/>
                </a:cubicBezTo>
                <a:cubicBezTo>
                  <a:pt x="4847277" y="128556"/>
                  <a:pt x="4839426" y="137388"/>
                  <a:pt x="4833163" y="148910"/>
                </a:cubicBezTo>
                <a:cubicBezTo>
                  <a:pt x="4826900" y="160431"/>
                  <a:pt x="4823650" y="174289"/>
                  <a:pt x="4823413" y="190483"/>
                </a:cubicBezTo>
                <a:cubicBezTo>
                  <a:pt x="4823515" y="204149"/>
                  <a:pt x="4826929" y="214837"/>
                  <a:pt x="4833652" y="222548"/>
                </a:cubicBezTo>
                <a:cubicBezTo>
                  <a:pt x="4840375" y="230258"/>
                  <a:pt x="4849789" y="234181"/>
                  <a:pt x="4861893" y="234316"/>
                </a:cubicBezTo>
                <a:cubicBezTo>
                  <a:pt x="4872975" y="234118"/>
                  <a:pt x="4883197" y="230448"/>
                  <a:pt x="4892557" y="223305"/>
                </a:cubicBezTo>
                <a:cubicBezTo>
                  <a:pt x="4901917" y="216162"/>
                  <a:pt x="4909457" y="206732"/>
                  <a:pt x="4915177" y="195015"/>
                </a:cubicBezTo>
                <a:cubicBezTo>
                  <a:pt x="4920897" y="183298"/>
                  <a:pt x="4923836" y="170480"/>
                  <a:pt x="4923996" y="156561"/>
                </a:cubicBezTo>
                <a:cubicBezTo>
                  <a:pt x="4924060" y="144412"/>
                  <a:pt x="4920980" y="134216"/>
                  <a:pt x="4914757" y="125974"/>
                </a:cubicBezTo>
                <a:cubicBezTo>
                  <a:pt x="4908534" y="117732"/>
                  <a:pt x="4898786" y="113444"/>
                  <a:pt x="4885515" y="113110"/>
                </a:cubicBezTo>
                <a:close/>
                <a:moveTo>
                  <a:pt x="2990041" y="113110"/>
                </a:moveTo>
                <a:cubicBezTo>
                  <a:pt x="2980278" y="113169"/>
                  <a:pt x="2970678" y="116270"/>
                  <a:pt x="2961240" y="122413"/>
                </a:cubicBezTo>
                <a:cubicBezTo>
                  <a:pt x="2951802" y="128556"/>
                  <a:pt x="2943951" y="137388"/>
                  <a:pt x="2937688" y="148910"/>
                </a:cubicBezTo>
                <a:cubicBezTo>
                  <a:pt x="2931426" y="160431"/>
                  <a:pt x="2928175" y="174289"/>
                  <a:pt x="2927937" y="190483"/>
                </a:cubicBezTo>
                <a:cubicBezTo>
                  <a:pt x="2928041" y="204149"/>
                  <a:pt x="2931454" y="214837"/>
                  <a:pt x="2938177" y="222548"/>
                </a:cubicBezTo>
                <a:cubicBezTo>
                  <a:pt x="2944900" y="230258"/>
                  <a:pt x="2954314" y="234181"/>
                  <a:pt x="2966419" y="234316"/>
                </a:cubicBezTo>
                <a:cubicBezTo>
                  <a:pt x="2977501" y="234118"/>
                  <a:pt x="2987722" y="230448"/>
                  <a:pt x="2997082" y="223305"/>
                </a:cubicBezTo>
                <a:cubicBezTo>
                  <a:pt x="3006442" y="216162"/>
                  <a:pt x="3013982" y="206732"/>
                  <a:pt x="3019702" y="195015"/>
                </a:cubicBezTo>
                <a:cubicBezTo>
                  <a:pt x="3025422" y="183298"/>
                  <a:pt x="3028362" y="170480"/>
                  <a:pt x="3028521" y="156561"/>
                </a:cubicBezTo>
                <a:cubicBezTo>
                  <a:pt x="3028585" y="144412"/>
                  <a:pt x="3025505" y="134216"/>
                  <a:pt x="3019282" y="125974"/>
                </a:cubicBezTo>
                <a:cubicBezTo>
                  <a:pt x="3013059" y="117732"/>
                  <a:pt x="3003312" y="113444"/>
                  <a:pt x="2990041" y="113110"/>
                </a:cubicBezTo>
                <a:close/>
                <a:moveTo>
                  <a:pt x="784479" y="113110"/>
                </a:moveTo>
                <a:cubicBezTo>
                  <a:pt x="767874" y="113650"/>
                  <a:pt x="753459" y="121241"/>
                  <a:pt x="741235" y="135884"/>
                </a:cubicBezTo>
                <a:cubicBezTo>
                  <a:pt x="729012" y="150526"/>
                  <a:pt x="722598" y="168980"/>
                  <a:pt x="721995" y="191246"/>
                </a:cubicBezTo>
                <a:cubicBezTo>
                  <a:pt x="721932" y="203379"/>
                  <a:pt x="725011" y="213511"/>
                  <a:pt x="731234" y="221643"/>
                </a:cubicBezTo>
                <a:cubicBezTo>
                  <a:pt x="737457" y="229774"/>
                  <a:pt x="747205" y="233998"/>
                  <a:pt x="760476" y="234316"/>
                </a:cubicBezTo>
                <a:cubicBezTo>
                  <a:pt x="770363" y="234264"/>
                  <a:pt x="780053" y="231191"/>
                  <a:pt x="789545" y="225098"/>
                </a:cubicBezTo>
                <a:cubicBezTo>
                  <a:pt x="799037" y="219004"/>
                  <a:pt x="806921" y="210200"/>
                  <a:pt x="813195" y="198685"/>
                </a:cubicBezTo>
                <a:cubicBezTo>
                  <a:pt x="819470" y="187171"/>
                  <a:pt x="822725" y="173256"/>
                  <a:pt x="822960" y="156942"/>
                </a:cubicBezTo>
                <a:cubicBezTo>
                  <a:pt x="822857" y="143276"/>
                  <a:pt x="819444" y="132588"/>
                  <a:pt x="812721" y="124878"/>
                </a:cubicBezTo>
                <a:cubicBezTo>
                  <a:pt x="805998" y="117168"/>
                  <a:pt x="796584" y="113245"/>
                  <a:pt x="784479" y="113110"/>
                </a:cubicBezTo>
                <a:close/>
                <a:moveTo>
                  <a:pt x="4378815" y="112729"/>
                </a:moveTo>
                <a:cubicBezTo>
                  <a:pt x="4367025" y="112852"/>
                  <a:pt x="4355792" y="116080"/>
                  <a:pt x="4345118" y="122413"/>
                </a:cubicBezTo>
                <a:cubicBezTo>
                  <a:pt x="4334443" y="128747"/>
                  <a:pt x="4325695" y="137452"/>
                  <a:pt x="4318874" y="148529"/>
                </a:cubicBezTo>
                <a:cubicBezTo>
                  <a:pt x="4312053" y="159606"/>
                  <a:pt x="4308529" y="172320"/>
                  <a:pt x="4308301" y="186672"/>
                </a:cubicBezTo>
                <a:cubicBezTo>
                  <a:pt x="4308539" y="201315"/>
                  <a:pt x="4312922" y="212813"/>
                  <a:pt x="4321451" y="221166"/>
                </a:cubicBezTo>
                <a:cubicBezTo>
                  <a:pt x="4329979" y="229520"/>
                  <a:pt x="4341223" y="233776"/>
                  <a:pt x="4355183" y="233935"/>
                </a:cubicBezTo>
                <a:cubicBezTo>
                  <a:pt x="4366973" y="233824"/>
                  <a:pt x="4378205" y="230657"/>
                  <a:pt x="4388880" y="224434"/>
                </a:cubicBezTo>
                <a:cubicBezTo>
                  <a:pt x="4399554" y="218211"/>
                  <a:pt x="4408302" y="209595"/>
                  <a:pt x="4415123" y="198587"/>
                </a:cubicBezTo>
                <a:cubicBezTo>
                  <a:pt x="4421943" y="187578"/>
                  <a:pt x="4425468" y="174840"/>
                  <a:pt x="4425696" y="160373"/>
                </a:cubicBezTo>
                <a:cubicBezTo>
                  <a:pt x="4425458" y="145881"/>
                  <a:pt x="4421075" y="134367"/>
                  <a:pt x="4412546" y="125831"/>
                </a:cubicBezTo>
                <a:cubicBezTo>
                  <a:pt x="4404019" y="117295"/>
                  <a:pt x="4392774" y="112928"/>
                  <a:pt x="4378815" y="112729"/>
                </a:cubicBezTo>
                <a:close/>
                <a:moveTo>
                  <a:pt x="2245215" y="112729"/>
                </a:moveTo>
                <a:cubicBezTo>
                  <a:pt x="2233425" y="112852"/>
                  <a:pt x="2222192" y="116080"/>
                  <a:pt x="2211518" y="122413"/>
                </a:cubicBezTo>
                <a:cubicBezTo>
                  <a:pt x="2200843" y="128747"/>
                  <a:pt x="2192095" y="137452"/>
                  <a:pt x="2185274" y="148529"/>
                </a:cubicBezTo>
                <a:cubicBezTo>
                  <a:pt x="2178453" y="159606"/>
                  <a:pt x="2174929" y="172320"/>
                  <a:pt x="2174701" y="186672"/>
                </a:cubicBezTo>
                <a:cubicBezTo>
                  <a:pt x="2174939" y="201315"/>
                  <a:pt x="2179322" y="212813"/>
                  <a:pt x="2187850" y="221166"/>
                </a:cubicBezTo>
                <a:cubicBezTo>
                  <a:pt x="2196379" y="229520"/>
                  <a:pt x="2207623" y="233776"/>
                  <a:pt x="2221583" y="233935"/>
                </a:cubicBezTo>
                <a:cubicBezTo>
                  <a:pt x="2233373" y="233824"/>
                  <a:pt x="2244605" y="230657"/>
                  <a:pt x="2255280" y="224434"/>
                </a:cubicBezTo>
                <a:cubicBezTo>
                  <a:pt x="2265954" y="218211"/>
                  <a:pt x="2274702" y="209595"/>
                  <a:pt x="2281523" y="198587"/>
                </a:cubicBezTo>
                <a:cubicBezTo>
                  <a:pt x="2288343" y="187578"/>
                  <a:pt x="2291868" y="174840"/>
                  <a:pt x="2292096" y="160373"/>
                </a:cubicBezTo>
                <a:cubicBezTo>
                  <a:pt x="2291858" y="145881"/>
                  <a:pt x="2287475" y="134367"/>
                  <a:pt x="2278947" y="125831"/>
                </a:cubicBezTo>
                <a:cubicBezTo>
                  <a:pt x="2270418" y="117295"/>
                  <a:pt x="2259175" y="112928"/>
                  <a:pt x="2245215" y="112729"/>
                </a:cubicBezTo>
                <a:close/>
                <a:moveTo>
                  <a:pt x="3723497" y="108919"/>
                </a:moveTo>
                <a:cubicBezTo>
                  <a:pt x="3711116" y="109078"/>
                  <a:pt x="3700046" y="112956"/>
                  <a:pt x="3690286" y="120553"/>
                </a:cubicBezTo>
                <a:cubicBezTo>
                  <a:pt x="3680525" y="128149"/>
                  <a:pt x="3673172" y="138512"/>
                  <a:pt x="3668224" y="151639"/>
                </a:cubicBezTo>
                <a:lnTo>
                  <a:pt x="3753611" y="151639"/>
                </a:lnTo>
                <a:cubicBezTo>
                  <a:pt x="3753643" y="151480"/>
                  <a:pt x="3753770" y="150272"/>
                  <a:pt x="3753992" y="148015"/>
                </a:cubicBezTo>
                <a:cubicBezTo>
                  <a:pt x="3754215" y="145759"/>
                  <a:pt x="3754342" y="143406"/>
                  <a:pt x="3754374" y="140959"/>
                </a:cubicBezTo>
                <a:cubicBezTo>
                  <a:pt x="3754255" y="130780"/>
                  <a:pt x="3751444" y="122913"/>
                  <a:pt x="3745940" y="117358"/>
                </a:cubicBezTo>
                <a:cubicBezTo>
                  <a:pt x="3740436" y="111804"/>
                  <a:pt x="3732955" y="108991"/>
                  <a:pt x="3723497" y="108919"/>
                </a:cubicBezTo>
                <a:close/>
                <a:moveTo>
                  <a:pt x="1361297" y="108919"/>
                </a:moveTo>
                <a:cubicBezTo>
                  <a:pt x="1348917" y="109078"/>
                  <a:pt x="1337846" y="112956"/>
                  <a:pt x="1328086" y="120553"/>
                </a:cubicBezTo>
                <a:cubicBezTo>
                  <a:pt x="1318326" y="128149"/>
                  <a:pt x="1310972" y="138512"/>
                  <a:pt x="1306024" y="151639"/>
                </a:cubicBezTo>
                <a:lnTo>
                  <a:pt x="1391411" y="151639"/>
                </a:lnTo>
                <a:cubicBezTo>
                  <a:pt x="1391443" y="151480"/>
                  <a:pt x="1391570" y="150272"/>
                  <a:pt x="1391793" y="148015"/>
                </a:cubicBezTo>
                <a:cubicBezTo>
                  <a:pt x="1392015" y="145759"/>
                  <a:pt x="1392143" y="143406"/>
                  <a:pt x="1392174" y="140959"/>
                </a:cubicBezTo>
                <a:cubicBezTo>
                  <a:pt x="1392055" y="130780"/>
                  <a:pt x="1389244" y="122913"/>
                  <a:pt x="1383740" y="117358"/>
                </a:cubicBezTo>
                <a:cubicBezTo>
                  <a:pt x="1378236" y="111804"/>
                  <a:pt x="1370755" y="108991"/>
                  <a:pt x="1361297" y="108919"/>
                </a:cubicBezTo>
                <a:close/>
                <a:moveTo>
                  <a:pt x="1008872" y="108919"/>
                </a:moveTo>
                <a:cubicBezTo>
                  <a:pt x="996491" y="109078"/>
                  <a:pt x="985421" y="112956"/>
                  <a:pt x="975661" y="120553"/>
                </a:cubicBezTo>
                <a:cubicBezTo>
                  <a:pt x="965901" y="128149"/>
                  <a:pt x="958547" y="138512"/>
                  <a:pt x="953599" y="151639"/>
                </a:cubicBezTo>
                <a:lnTo>
                  <a:pt x="1038986" y="151639"/>
                </a:lnTo>
                <a:cubicBezTo>
                  <a:pt x="1039018" y="151480"/>
                  <a:pt x="1039145" y="150272"/>
                  <a:pt x="1039368" y="148015"/>
                </a:cubicBezTo>
                <a:cubicBezTo>
                  <a:pt x="1039590" y="145759"/>
                  <a:pt x="1039717" y="143406"/>
                  <a:pt x="1039749" y="140959"/>
                </a:cubicBezTo>
                <a:cubicBezTo>
                  <a:pt x="1039630" y="130780"/>
                  <a:pt x="1036819" y="122913"/>
                  <a:pt x="1031315" y="117358"/>
                </a:cubicBezTo>
                <a:cubicBezTo>
                  <a:pt x="1025811" y="111804"/>
                  <a:pt x="1018331" y="108991"/>
                  <a:pt x="1008872" y="108919"/>
                </a:cubicBezTo>
                <a:close/>
                <a:moveTo>
                  <a:pt x="3937253" y="76201"/>
                </a:moveTo>
                <a:lnTo>
                  <a:pt x="4029060" y="76201"/>
                </a:lnTo>
                <a:lnTo>
                  <a:pt x="4021822" y="112348"/>
                </a:lnTo>
                <a:lnTo>
                  <a:pt x="3998203" y="112348"/>
                </a:lnTo>
                <a:lnTo>
                  <a:pt x="4005441" y="207256"/>
                </a:lnTo>
                <a:cubicBezTo>
                  <a:pt x="4005727" y="212299"/>
                  <a:pt x="4005632" y="216984"/>
                  <a:pt x="4005156" y="221311"/>
                </a:cubicBezTo>
                <a:cubicBezTo>
                  <a:pt x="4004680" y="225639"/>
                  <a:pt x="4004394" y="227942"/>
                  <a:pt x="4004299" y="228220"/>
                </a:cubicBezTo>
                <a:lnTo>
                  <a:pt x="4005822" y="228220"/>
                </a:lnTo>
                <a:cubicBezTo>
                  <a:pt x="4005870" y="227942"/>
                  <a:pt x="4006537" y="225639"/>
                  <a:pt x="4007822" y="221311"/>
                </a:cubicBezTo>
                <a:cubicBezTo>
                  <a:pt x="4009108" y="216984"/>
                  <a:pt x="4010727" y="212299"/>
                  <a:pt x="4012679" y="207256"/>
                </a:cubicBezTo>
                <a:lnTo>
                  <a:pt x="4074773" y="76581"/>
                </a:lnTo>
                <a:lnTo>
                  <a:pt x="4117438" y="76581"/>
                </a:lnTo>
                <a:lnTo>
                  <a:pt x="4128105" y="207256"/>
                </a:lnTo>
                <a:cubicBezTo>
                  <a:pt x="4128391" y="212299"/>
                  <a:pt x="4128295" y="216984"/>
                  <a:pt x="4127819" y="221311"/>
                </a:cubicBezTo>
                <a:cubicBezTo>
                  <a:pt x="4127343" y="225639"/>
                  <a:pt x="4127057" y="227942"/>
                  <a:pt x="4126962" y="228220"/>
                </a:cubicBezTo>
                <a:lnTo>
                  <a:pt x="4128486" y="228220"/>
                </a:lnTo>
                <a:cubicBezTo>
                  <a:pt x="4128534" y="227942"/>
                  <a:pt x="4129200" y="225639"/>
                  <a:pt x="4130486" y="221311"/>
                </a:cubicBezTo>
                <a:cubicBezTo>
                  <a:pt x="4131771" y="216984"/>
                  <a:pt x="4133391" y="212299"/>
                  <a:pt x="4135343" y="207256"/>
                </a:cubicBezTo>
                <a:lnTo>
                  <a:pt x="4179532" y="112348"/>
                </a:lnTo>
                <a:lnTo>
                  <a:pt x="4156295" y="112348"/>
                </a:lnTo>
                <a:lnTo>
                  <a:pt x="4163151" y="76201"/>
                </a:lnTo>
                <a:lnTo>
                  <a:pt x="4258008" y="76201"/>
                </a:lnTo>
                <a:lnTo>
                  <a:pt x="4251149" y="112348"/>
                </a:lnTo>
                <a:lnTo>
                  <a:pt x="4227531" y="112348"/>
                </a:lnTo>
                <a:lnTo>
                  <a:pt x="4152104" y="270463"/>
                </a:lnTo>
                <a:lnTo>
                  <a:pt x="4096868" y="270463"/>
                </a:lnTo>
                <a:lnTo>
                  <a:pt x="4086201" y="156562"/>
                </a:lnTo>
                <a:cubicBezTo>
                  <a:pt x="4085884" y="151337"/>
                  <a:pt x="4085852" y="146541"/>
                  <a:pt x="4086106" y="142174"/>
                </a:cubicBezTo>
                <a:cubicBezTo>
                  <a:pt x="4086360" y="137806"/>
                  <a:pt x="4086519" y="135488"/>
                  <a:pt x="4086582" y="135218"/>
                </a:cubicBezTo>
                <a:lnTo>
                  <a:pt x="4085439" y="135218"/>
                </a:lnTo>
                <a:cubicBezTo>
                  <a:pt x="4085407" y="135488"/>
                  <a:pt x="4084709" y="137806"/>
                  <a:pt x="4083344" y="142174"/>
                </a:cubicBezTo>
                <a:cubicBezTo>
                  <a:pt x="4081979" y="146541"/>
                  <a:pt x="4080138" y="151337"/>
                  <a:pt x="4077820" y="156562"/>
                </a:cubicBezTo>
                <a:lnTo>
                  <a:pt x="4022203" y="270463"/>
                </a:lnTo>
                <a:lnTo>
                  <a:pt x="3967347" y="270463"/>
                </a:lnTo>
                <a:lnTo>
                  <a:pt x="3953252" y="112348"/>
                </a:lnTo>
                <a:lnTo>
                  <a:pt x="3930015" y="112348"/>
                </a:lnTo>
                <a:close/>
                <a:moveTo>
                  <a:pt x="2378583" y="76201"/>
                </a:moveTo>
                <a:lnTo>
                  <a:pt x="2457036" y="76201"/>
                </a:lnTo>
                <a:lnTo>
                  <a:pt x="2434544" y="191247"/>
                </a:lnTo>
                <a:cubicBezTo>
                  <a:pt x="2433948" y="194518"/>
                  <a:pt x="2433424" y="197694"/>
                  <a:pt x="2432971" y="200775"/>
                </a:cubicBezTo>
                <a:cubicBezTo>
                  <a:pt x="2432519" y="203856"/>
                  <a:pt x="2432280" y="206652"/>
                  <a:pt x="2432256" y="209161"/>
                </a:cubicBezTo>
                <a:cubicBezTo>
                  <a:pt x="2432177" y="216450"/>
                  <a:pt x="2434051" y="222072"/>
                  <a:pt x="2437880" y="226027"/>
                </a:cubicBezTo>
                <a:cubicBezTo>
                  <a:pt x="2441708" y="229981"/>
                  <a:pt x="2447966" y="231982"/>
                  <a:pt x="2456655" y="232030"/>
                </a:cubicBezTo>
                <a:cubicBezTo>
                  <a:pt x="2468051" y="231788"/>
                  <a:pt x="2478424" y="228291"/>
                  <a:pt x="2487772" y="221541"/>
                </a:cubicBezTo>
                <a:cubicBezTo>
                  <a:pt x="2497120" y="214791"/>
                  <a:pt x="2504922" y="206241"/>
                  <a:pt x="2511177" y="195891"/>
                </a:cubicBezTo>
                <a:cubicBezTo>
                  <a:pt x="2517432" y="185541"/>
                  <a:pt x="2521619" y="174845"/>
                  <a:pt x="2523735" y="163804"/>
                </a:cubicBezTo>
                <a:lnTo>
                  <a:pt x="2533631" y="112348"/>
                </a:lnTo>
                <a:lnTo>
                  <a:pt x="2503545" y="112348"/>
                </a:lnTo>
                <a:lnTo>
                  <a:pt x="2510788" y="76201"/>
                </a:lnTo>
                <a:lnTo>
                  <a:pt x="2589229" y="76201"/>
                </a:lnTo>
                <a:lnTo>
                  <a:pt x="2563321" y="207635"/>
                </a:lnTo>
                <a:cubicBezTo>
                  <a:pt x="2562939" y="209581"/>
                  <a:pt x="2562654" y="211598"/>
                  <a:pt x="2562463" y="213686"/>
                </a:cubicBezTo>
                <a:cubicBezTo>
                  <a:pt x="2562272" y="215774"/>
                  <a:pt x="2562178" y="217696"/>
                  <a:pt x="2562178" y="219451"/>
                </a:cubicBezTo>
                <a:cubicBezTo>
                  <a:pt x="2562217" y="225271"/>
                  <a:pt x="2563662" y="229353"/>
                  <a:pt x="2566511" y="231695"/>
                </a:cubicBezTo>
                <a:cubicBezTo>
                  <a:pt x="2569361" y="234038"/>
                  <a:pt x="2573378" y="235165"/>
                  <a:pt x="2578561" y="235078"/>
                </a:cubicBezTo>
                <a:cubicBezTo>
                  <a:pt x="2580727" y="235046"/>
                  <a:pt x="2582585" y="234919"/>
                  <a:pt x="2584133" y="234697"/>
                </a:cubicBezTo>
                <a:cubicBezTo>
                  <a:pt x="2585681" y="234474"/>
                  <a:pt x="2586490" y="234347"/>
                  <a:pt x="2586561" y="234316"/>
                </a:cubicBezTo>
                <a:lnTo>
                  <a:pt x="2579704" y="270465"/>
                </a:lnTo>
                <a:cubicBezTo>
                  <a:pt x="2579584" y="270512"/>
                  <a:pt x="2577632" y="270703"/>
                  <a:pt x="2573846" y="271035"/>
                </a:cubicBezTo>
                <a:cubicBezTo>
                  <a:pt x="2570060" y="271368"/>
                  <a:pt x="2565156" y="271559"/>
                  <a:pt x="2559133" y="271606"/>
                </a:cubicBezTo>
                <a:cubicBezTo>
                  <a:pt x="2546802" y="271892"/>
                  <a:pt x="2536446" y="269133"/>
                  <a:pt x="2528065" y="263330"/>
                </a:cubicBezTo>
                <a:cubicBezTo>
                  <a:pt x="2519683" y="257526"/>
                  <a:pt x="2515322" y="246966"/>
                  <a:pt x="2514981" y="231649"/>
                </a:cubicBezTo>
                <a:lnTo>
                  <a:pt x="2514219" y="231649"/>
                </a:lnTo>
                <a:cubicBezTo>
                  <a:pt x="2507182" y="242614"/>
                  <a:pt x="2497334" y="252462"/>
                  <a:pt x="2484675" y="261192"/>
                </a:cubicBezTo>
                <a:cubicBezTo>
                  <a:pt x="2472015" y="269921"/>
                  <a:pt x="2456448" y="274536"/>
                  <a:pt x="2437975" y="275035"/>
                </a:cubicBezTo>
                <a:cubicBezTo>
                  <a:pt x="2422317" y="275170"/>
                  <a:pt x="2409182" y="271094"/>
                  <a:pt x="2398571" y="262807"/>
                </a:cubicBezTo>
                <a:cubicBezTo>
                  <a:pt x="2387960" y="254520"/>
                  <a:pt x="2382440" y="241212"/>
                  <a:pt x="2382012" y="222882"/>
                </a:cubicBezTo>
                <a:cubicBezTo>
                  <a:pt x="2382028" y="219436"/>
                  <a:pt x="2382282" y="215752"/>
                  <a:pt x="2382773" y="211829"/>
                </a:cubicBezTo>
                <a:cubicBezTo>
                  <a:pt x="2383265" y="207906"/>
                  <a:pt x="2383899" y="203841"/>
                  <a:pt x="2384677" y="199632"/>
                </a:cubicBezTo>
                <a:lnTo>
                  <a:pt x="2401425" y="112348"/>
                </a:lnTo>
                <a:lnTo>
                  <a:pt x="2371344" y="112348"/>
                </a:lnTo>
                <a:close/>
                <a:moveTo>
                  <a:pt x="323469" y="76201"/>
                </a:moveTo>
                <a:lnTo>
                  <a:pt x="401526" y="76201"/>
                </a:lnTo>
                <a:lnTo>
                  <a:pt x="375999" y="207635"/>
                </a:lnTo>
                <a:cubicBezTo>
                  <a:pt x="375603" y="209581"/>
                  <a:pt x="375253" y="211598"/>
                  <a:pt x="374952" y="213686"/>
                </a:cubicBezTo>
                <a:cubicBezTo>
                  <a:pt x="374650" y="215774"/>
                  <a:pt x="374491" y="217696"/>
                  <a:pt x="374475" y="219451"/>
                </a:cubicBezTo>
                <a:cubicBezTo>
                  <a:pt x="374539" y="225271"/>
                  <a:pt x="376031" y="229353"/>
                  <a:pt x="378952" y="231695"/>
                </a:cubicBezTo>
                <a:cubicBezTo>
                  <a:pt x="381873" y="234038"/>
                  <a:pt x="385842" y="235165"/>
                  <a:pt x="390858" y="235078"/>
                </a:cubicBezTo>
                <a:cubicBezTo>
                  <a:pt x="393208" y="235046"/>
                  <a:pt x="395176" y="234919"/>
                  <a:pt x="396764" y="234697"/>
                </a:cubicBezTo>
                <a:cubicBezTo>
                  <a:pt x="398351" y="234474"/>
                  <a:pt x="399177" y="234347"/>
                  <a:pt x="399240" y="234316"/>
                </a:cubicBezTo>
                <a:lnTo>
                  <a:pt x="392382" y="270465"/>
                </a:lnTo>
                <a:cubicBezTo>
                  <a:pt x="392192" y="270512"/>
                  <a:pt x="390382" y="270703"/>
                  <a:pt x="386953" y="271035"/>
                </a:cubicBezTo>
                <a:cubicBezTo>
                  <a:pt x="383524" y="271368"/>
                  <a:pt x="379619" y="271559"/>
                  <a:pt x="375237" y="271606"/>
                </a:cubicBezTo>
                <a:cubicBezTo>
                  <a:pt x="367302" y="271799"/>
                  <a:pt x="359488" y="271075"/>
                  <a:pt x="351792" y="269436"/>
                </a:cubicBezTo>
                <a:cubicBezTo>
                  <a:pt x="344097" y="267796"/>
                  <a:pt x="337692" y="264084"/>
                  <a:pt x="332577" y="258301"/>
                </a:cubicBezTo>
                <a:cubicBezTo>
                  <a:pt x="327462" y="252517"/>
                  <a:pt x="324807" y="243506"/>
                  <a:pt x="324612" y="231266"/>
                </a:cubicBezTo>
                <a:cubicBezTo>
                  <a:pt x="324612" y="228583"/>
                  <a:pt x="324802" y="225565"/>
                  <a:pt x="325183" y="222214"/>
                </a:cubicBezTo>
                <a:cubicBezTo>
                  <a:pt x="325564" y="218863"/>
                  <a:pt x="326134" y="215274"/>
                  <a:pt x="326896" y="211447"/>
                </a:cubicBezTo>
                <a:lnTo>
                  <a:pt x="346308" y="112348"/>
                </a:lnTo>
                <a:lnTo>
                  <a:pt x="316230" y="112348"/>
                </a:lnTo>
                <a:close/>
                <a:moveTo>
                  <a:pt x="4651585" y="73534"/>
                </a:moveTo>
                <a:cubicBezTo>
                  <a:pt x="4654299" y="73566"/>
                  <a:pt x="4656680" y="73692"/>
                  <a:pt x="4658727" y="73915"/>
                </a:cubicBezTo>
                <a:cubicBezTo>
                  <a:pt x="4660774" y="74137"/>
                  <a:pt x="4662202" y="74264"/>
                  <a:pt x="4663012" y="74295"/>
                </a:cubicBezTo>
                <a:lnTo>
                  <a:pt x="4653490" y="121873"/>
                </a:lnTo>
                <a:cubicBezTo>
                  <a:pt x="4652894" y="121841"/>
                  <a:pt x="4651609" y="121714"/>
                  <a:pt x="4649633" y="121492"/>
                </a:cubicBezTo>
                <a:cubicBezTo>
                  <a:pt x="4647657" y="121270"/>
                  <a:pt x="4645134" y="121143"/>
                  <a:pt x="4642063" y="121111"/>
                </a:cubicBezTo>
                <a:cubicBezTo>
                  <a:pt x="4632219" y="121205"/>
                  <a:pt x="4622326" y="124488"/>
                  <a:pt x="4612382" y="130961"/>
                </a:cubicBezTo>
                <a:cubicBezTo>
                  <a:pt x="4602440" y="137433"/>
                  <a:pt x="4593618" y="146530"/>
                  <a:pt x="4585918" y="158252"/>
                </a:cubicBezTo>
                <a:cubicBezTo>
                  <a:pt x="4578218" y="169973"/>
                  <a:pt x="4572810" y="183755"/>
                  <a:pt x="4569695" y="199597"/>
                </a:cubicBezTo>
                <a:lnTo>
                  <a:pt x="4556364" y="270463"/>
                </a:lnTo>
                <a:lnTo>
                  <a:pt x="4507992" y="270463"/>
                </a:lnTo>
                <a:lnTo>
                  <a:pt x="4536939" y="120730"/>
                </a:lnTo>
                <a:cubicBezTo>
                  <a:pt x="4537392" y="118547"/>
                  <a:pt x="4537154" y="116627"/>
                  <a:pt x="4536225" y="114968"/>
                </a:cubicBezTo>
                <a:cubicBezTo>
                  <a:pt x="4535297" y="113309"/>
                  <a:pt x="4533249" y="112436"/>
                  <a:pt x="4530083" y="112348"/>
                </a:cubicBezTo>
                <a:lnTo>
                  <a:pt x="4508373" y="112348"/>
                </a:lnTo>
                <a:lnTo>
                  <a:pt x="4515610" y="76201"/>
                </a:lnTo>
                <a:lnTo>
                  <a:pt x="4566267" y="76201"/>
                </a:lnTo>
                <a:cubicBezTo>
                  <a:pt x="4573853" y="76177"/>
                  <a:pt x="4579440" y="77556"/>
                  <a:pt x="4583026" y="80339"/>
                </a:cubicBezTo>
                <a:cubicBezTo>
                  <a:pt x="4586613" y="83121"/>
                  <a:pt x="4588390" y="87449"/>
                  <a:pt x="4588359" y="93323"/>
                </a:cubicBezTo>
                <a:cubicBezTo>
                  <a:pt x="4588279" y="96399"/>
                  <a:pt x="4587581" y="101093"/>
                  <a:pt x="4586264" y="107405"/>
                </a:cubicBezTo>
                <a:cubicBezTo>
                  <a:pt x="4584947" y="113717"/>
                  <a:pt x="4583486" y="119175"/>
                  <a:pt x="4581883" y="123778"/>
                </a:cubicBezTo>
                <a:lnTo>
                  <a:pt x="4582646" y="123778"/>
                </a:lnTo>
                <a:cubicBezTo>
                  <a:pt x="4589327" y="110027"/>
                  <a:pt x="4598722" y="98322"/>
                  <a:pt x="4610831" y="88664"/>
                </a:cubicBezTo>
                <a:cubicBezTo>
                  <a:pt x="4622940" y="79005"/>
                  <a:pt x="4636524" y="73962"/>
                  <a:pt x="4651585" y="73534"/>
                </a:cubicBezTo>
                <a:close/>
                <a:moveTo>
                  <a:pt x="2117935" y="73534"/>
                </a:moveTo>
                <a:cubicBezTo>
                  <a:pt x="2120649" y="73566"/>
                  <a:pt x="2123030" y="73692"/>
                  <a:pt x="2125077" y="73915"/>
                </a:cubicBezTo>
                <a:cubicBezTo>
                  <a:pt x="2127124" y="74137"/>
                  <a:pt x="2128552" y="74264"/>
                  <a:pt x="2129362" y="74295"/>
                </a:cubicBezTo>
                <a:lnTo>
                  <a:pt x="2119839" y="121873"/>
                </a:lnTo>
                <a:cubicBezTo>
                  <a:pt x="2119245" y="121841"/>
                  <a:pt x="2117959" y="121714"/>
                  <a:pt x="2115983" y="121492"/>
                </a:cubicBezTo>
                <a:cubicBezTo>
                  <a:pt x="2114007" y="121270"/>
                  <a:pt x="2111484" y="121143"/>
                  <a:pt x="2108413" y="121111"/>
                </a:cubicBezTo>
                <a:cubicBezTo>
                  <a:pt x="2098569" y="121205"/>
                  <a:pt x="2088675" y="124488"/>
                  <a:pt x="2078732" y="130961"/>
                </a:cubicBezTo>
                <a:cubicBezTo>
                  <a:pt x="2068790" y="137433"/>
                  <a:pt x="2059968" y="146530"/>
                  <a:pt x="2052268" y="158252"/>
                </a:cubicBezTo>
                <a:cubicBezTo>
                  <a:pt x="2044568" y="169973"/>
                  <a:pt x="2039161" y="183755"/>
                  <a:pt x="2036045" y="199597"/>
                </a:cubicBezTo>
                <a:lnTo>
                  <a:pt x="2022714" y="270463"/>
                </a:lnTo>
                <a:lnTo>
                  <a:pt x="1974342" y="270463"/>
                </a:lnTo>
                <a:lnTo>
                  <a:pt x="2003289" y="120730"/>
                </a:lnTo>
                <a:cubicBezTo>
                  <a:pt x="2003742" y="118547"/>
                  <a:pt x="2003504" y="116627"/>
                  <a:pt x="2002575" y="114968"/>
                </a:cubicBezTo>
                <a:cubicBezTo>
                  <a:pt x="2001647" y="113309"/>
                  <a:pt x="1999600" y="112436"/>
                  <a:pt x="1996433" y="112348"/>
                </a:cubicBezTo>
                <a:lnTo>
                  <a:pt x="1974723" y="112348"/>
                </a:lnTo>
                <a:lnTo>
                  <a:pt x="1981960" y="76201"/>
                </a:lnTo>
                <a:lnTo>
                  <a:pt x="2032617" y="76201"/>
                </a:lnTo>
                <a:cubicBezTo>
                  <a:pt x="2040203" y="76177"/>
                  <a:pt x="2045790" y="77556"/>
                  <a:pt x="2049376" y="80339"/>
                </a:cubicBezTo>
                <a:cubicBezTo>
                  <a:pt x="2052963" y="83121"/>
                  <a:pt x="2054740" y="87449"/>
                  <a:pt x="2054708" y="93323"/>
                </a:cubicBezTo>
                <a:cubicBezTo>
                  <a:pt x="2054630" y="96399"/>
                  <a:pt x="2053931" y="101093"/>
                  <a:pt x="2052614" y="107405"/>
                </a:cubicBezTo>
                <a:cubicBezTo>
                  <a:pt x="2051297" y="113717"/>
                  <a:pt x="2049836" y="119175"/>
                  <a:pt x="2048234" y="123778"/>
                </a:cubicBezTo>
                <a:lnTo>
                  <a:pt x="2048995" y="123778"/>
                </a:lnTo>
                <a:cubicBezTo>
                  <a:pt x="2055677" y="110027"/>
                  <a:pt x="2065072" y="98322"/>
                  <a:pt x="2077181" y="88664"/>
                </a:cubicBezTo>
                <a:cubicBezTo>
                  <a:pt x="2089290" y="79005"/>
                  <a:pt x="2102875" y="73962"/>
                  <a:pt x="2117935" y="73534"/>
                </a:cubicBezTo>
                <a:close/>
                <a:moveTo>
                  <a:pt x="4382626" y="71629"/>
                </a:moveTo>
                <a:cubicBezTo>
                  <a:pt x="4409972" y="72008"/>
                  <a:pt x="4432050" y="79907"/>
                  <a:pt x="4448860" y="95327"/>
                </a:cubicBezTo>
                <a:cubicBezTo>
                  <a:pt x="4465669" y="110747"/>
                  <a:pt x="4474315" y="131412"/>
                  <a:pt x="4474797" y="157323"/>
                </a:cubicBezTo>
                <a:cubicBezTo>
                  <a:pt x="4474445" y="180255"/>
                  <a:pt x="4468466" y="200535"/>
                  <a:pt x="4456858" y="218164"/>
                </a:cubicBezTo>
                <a:cubicBezTo>
                  <a:pt x="4445251" y="235793"/>
                  <a:pt x="4430129" y="249631"/>
                  <a:pt x="4411492" y="259679"/>
                </a:cubicBezTo>
                <a:cubicBezTo>
                  <a:pt x="4392854" y="269727"/>
                  <a:pt x="4372814" y="274845"/>
                  <a:pt x="4351371" y="275035"/>
                </a:cubicBezTo>
                <a:cubicBezTo>
                  <a:pt x="4324191" y="274688"/>
                  <a:pt x="4302161" y="266820"/>
                  <a:pt x="4285280" y="251432"/>
                </a:cubicBezTo>
                <a:cubicBezTo>
                  <a:pt x="4268399" y="236044"/>
                  <a:pt x="4259706" y="215219"/>
                  <a:pt x="4259199" y="188959"/>
                </a:cubicBezTo>
                <a:cubicBezTo>
                  <a:pt x="4259537" y="166272"/>
                  <a:pt x="4265460" y="146138"/>
                  <a:pt x="4276969" y="128556"/>
                </a:cubicBezTo>
                <a:cubicBezTo>
                  <a:pt x="4288477" y="110975"/>
                  <a:pt x="4303543" y="97141"/>
                  <a:pt x="4322167" y="87056"/>
                </a:cubicBezTo>
                <a:cubicBezTo>
                  <a:pt x="4340791" y="76970"/>
                  <a:pt x="4360943" y="71828"/>
                  <a:pt x="4382626" y="71629"/>
                </a:cubicBezTo>
                <a:close/>
                <a:moveTo>
                  <a:pt x="3724641" y="71629"/>
                </a:moveTo>
                <a:cubicBezTo>
                  <a:pt x="3750528" y="72000"/>
                  <a:pt x="3769890" y="78868"/>
                  <a:pt x="3782724" y="92235"/>
                </a:cubicBezTo>
                <a:cubicBezTo>
                  <a:pt x="3795559" y="105602"/>
                  <a:pt x="3801968" y="123242"/>
                  <a:pt x="3801951" y="145155"/>
                </a:cubicBezTo>
                <a:cubicBezTo>
                  <a:pt x="3801682" y="153943"/>
                  <a:pt x="3800603" y="161873"/>
                  <a:pt x="3798716" y="168943"/>
                </a:cubicBezTo>
                <a:cubicBezTo>
                  <a:pt x="3796829" y="176014"/>
                  <a:pt x="3795750" y="179755"/>
                  <a:pt x="3795481" y="180166"/>
                </a:cubicBezTo>
                <a:lnTo>
                  <a:pt x="3661744" y="180166"/>
                </a:lnTo>
                <a:cubicBezTo>
                  <a:pt x="3661696" y="180246"/>
                  <a:pt x="3661506" y="181231"/>
                  <a:pt x="3661173" y="183121"/>
                </a:cubicBezTo>
                <a:cubicBezTo>
                  <a:pt x="3660839" y="185012"/>
                  <a:pt x="3660648" y="187332"/>
                  <a:pt x="3660601" y="190081"/>
                </a:cubicBezTo>
                <a:cubicBezTo>
                  <a:pt x="3660703" y="203102"/>
                  <a:pt x="3664977" y="213668"/>
                  <a:pt x="3673418" y="221779"/>
                </a:cubicBezTo>
                <a:cubicBezTo>
                  <a:pt x="3681860" y="229891"/>
                  <a:pt x="3693852" y="234070"/>
                  <a:pt x="3709393" y="234316"/>
                </a:cubicBezTo>
                <a:cubicBezTo>
                  <a:pt x="3719977" y="234052"/>
                  <a:pt x="3729810" y="232207"/>
                  <a:pt x="3738894" y="228779"/>
                </a:cubicBezTo>
                <a:cubicBezTo>
                  <a:pt x="3747978" y="225352"/>
                  <a:pt x="3755325" y="221925"/>
                  <a:pt x="3760936" y="218497"/>
                </a:cubicBezTo>
                <a:cubicBezTo>
                  <a:pt x="3766547" y="215070"/>
                  <a:pt x="3769434" y="213225"/>
                  <a:pt x="3769599" y="212961"/>
                </a:cubicBezTo>
                <a:lnTo>
                  <a:pt x="3782540" y="249538"/>
                </a:lnTo>
                <a:cubicBezTo>
                  <a:pt x="3782389" y="249853"/>
                  <a:pt x="3778967" y="252056"/>
                  <a:pt x="3772272" y="256149"/>
                </a:cubicBezTo>
                <a:cubicBezTo>
                  <a:pt x="3765578" y="260241"/>
                  <a:pt x="3756511" y="264333"/>
                  <a:pt x="3745073" y="268425"/>
                </a:cubicBezTo>
                <a:cubicBezTo>
                  <a:pt x="3733634" y="272517"/>
                  <a:pt x="3720725" y="274720"/>
                  <a:pt x="3706343" y="275035"/>
                </a:cubicBezTo>
                <a:cubicBezTo>
                  <a:pt x="3675900" y="274490"/>
                  <a:pt x="3652583" y="266447"/>
                  <a:pt x="3636391" y="250907"/>
                </a:cubicBezTo>
                <a:cubicBezTo>
                  <a:pt x="3620200" y="235366"/>
                  <a:pt x="3612029" y="215599"/>
                  <a:pt x="3611880" y="191606"/>
                </a:cubicBezTo>
                <a:cubicBezTo>
                  <a:pt x="3612072" y="169377"/>
                  <a:pt x="3617017" y="149245"/>
                  <a:pt x="3626714" y="131210"/>
                </a:cubicBezTo>
                <a:cubicBezTo>
                  <a:pt x="3636411" y="113175"/>
                  <a:pt x="3649708" y="98801"/>
                  <a:pt x="3666606" y="88089"/>
                </a:cubicBezTo>
                <a:cubicBezTo>
                  <a:pt x="3683503" y="77376"/>
                  <a:pt x="3702848" y="71890"/>
                  <a:pt x="3724641" y="71629"/>
                </a:cubicBezTo>
                <a:close/>
                <a:moveTo>
                  <a:pt x="2785491" y="71629"/>
                </a:moveTo>
                <a:cubicBezTo>
                  <a:pt x="2802082" y="71652"/>
                  <a:pt x="2815248" y="76077"/>
                  <a:pt x="2824986" y="84903"/>
                </a:cubicBezTo>
                <a:cubicBezTo>
                  <a:pt x="2834724" y="93729"/>
                  <a:pt x="2839705" y="106814"/>
                  <a:pt x="2839927" y="124159"/>
                </a:cubicBezTo>
                <a:cubicBezTo>
                  <a:pt x="2839734" y="132602"/>
                  <a:pt x="2838385" y="143233"/>
                  <a:pt x="2835880" y="156052"/>
                </a:cubicBezTo>
                <a:cubicBezTo>
                  <a:pt x="2833375" y="168871"/>
                  <a:pt x="2830869" y="181226"/>
                  <a:pt x="2828362" y="193118"/>
                </a:cubicBezTo>
                <a:cubicBezTo>
                  <a:pt x="2825855" y="205011"/>
                  <a:pt x="2824503" y="213788"/>
                  <a:pt x="2824305" y="219451"/>
                </a:cubicBezTo>
                <a:cubicBezTo>
                  <a:pt x="2824369" y="225438"/>
                  <a:pt x="2825861" y="229567"/>
                  <a:pt x="2828782" y="231838"/>
                </a:cubicBezTo>
                <a:cubicBezTo>
                  <a:pt x="2831703" y="234109"/>
                  <a:pt x="2835672" y="235189"/>
                  <a:pt x="2840688" y="235078"/>
                </a:cubicBezTo>
                <a:cubicBezTo>
                  <a:pt x="2843038" y="235046"/>
                  <a:pt x="2845007" y="234919"/>
                  <a:pt x="2846594" y="234697"/>
                </a:cubicBezTo>
                <a:cubicBezTo>
                  <a:pt x="2848181" y="234474"/>
                  <a:pt x="2849007" y="234347"/>
                  <a:pt x="2849070" y="234316"/>
                </a:cubicBezTo>
                <a:lnTo>
                  <a:pt x="2842213" y="270465"/>
                </a:lnTo>
                <a:cubicBezTo>
                  <a:pt x="2842165" y="270512"/>
                  <a:pt x="2840450" y="270703"/>
                  <a:pt x="2837069" y="271035"/>
                </a:cubicBezTo>
                <a:cubicBezTo>
                  <a:pt x="2833688" y="271368"/>
                  <a:pt x="2828926" y="271559"/>
                  <a:pt x="2822783" y="271606"/>
                </a:cubicBezTo>
                <a:cubicBezTo>
                  <a:pt x="2815840" y="271789"/>
                  <a:pt x="2808707" y="271042"/>
                  <a:pt x="2801383" y="269365"/>
                </a:cubicBezTo>
                <a:cubicBezTo>
                  <a:pt x="2794059" y="267688"/>
                  <a:pt x="2787856" y="263981"/>
                  <a:pt x="2782774" y="258245"/>
                </a:cubicBezTo>
                <a:cubicBezTo>
                  <a:pt x="2777692" y="252508"/>
                  <a:pt x="2775042" y="243642"/>
                  <a:pt x="2774823" y="231648"/>
                </a:cubicBezTo>
                <a:cubicBezTo>
                  <a:pt x="2775007" y="224462"/>
                  <a:pt x="2776289" y="214736"/>
                  <a:pt x="2778672" y="202468"/>
                </a:cubicBezTo>
                <a:cubicBezTo>
                  <a:pt x="2781055" y="190201"/>
                  <a:pt x="2783439" y="178102"/>
                  <a:pt x="2785824" y="166172"/>
                </a:cubicBezTo>
                <a:cubicBezTo>
                  <a:pt x="2788208" y="154242"/>
                  <a:pt x="2789494" y="145191"/>
                  <a:pt x="2789682" y="139018"/>
                </a:cubicBezTo>
                <a:cubicBezTo>
                  <a:pt x="2789746" y="131716"/>
                  <a:pt x="2787809" y="126032"/>
                  <a:pt x="2783872" y="121968"/>
                </a:cubicBezTo>
                <a:cubicBezTo>
                  <a:pt x="2779935" y="117904"/>
                  <a:pt x="2773617" y="115841"/>
                  <a:pt x="2764917" y="115777"/>
                </a:cubicBezTo>
                <a:cubicBezTo>
                  <a:pt x="2747836" y="116357"/>
                  <a:pt x="2733135" y="123294"/>
                  <a:pt x="2720817" y="136589"/>
                </a:cubicBezTo>
                <a:cubicBezTo>
                  <a:pt x="2708498" y="149885"/>
                  <a:pt x="2700465" y="166061"/>
                  <a:pt x="2696718" y="185119"/>
                </a:cubicBezTo>
                <a:lnTo>
                  <a:pt x="2679954" y="270463"/>
                </a:lnTo>
                <a:lnTo>
                  <a:pt x="2631567" y="270463"/>
                </a:lnTo>
                <a:lnTo>
                  <a:pt x="2660904" y="120730"/>
                </a:lnTo>
                <a:cubicBezTo>
                  <a:pt x="2661309" y="118214"/>
                  <a:pt x="2660976" y="116198"/>
                  <a:pt x="2659904" y="114682"/>
                </a:cubicBezTo>
                <a:cubicBezTo>
                  <a:pt x="2658832" y="113166"/>
                  <a:pt x="2656880" y="112388"/>
                  <a:pt x="2654046" y="112348"/>
                </a:cubicBezTo>
                <a:lnTo>
                  <a:pt x="2632329" y="112348"/>
                </a:lnTo>
                <a:lnTo>
                  <a:pt x="2639187" y="76201"/>
                </a:lnTo>
                <a:lnTo>
                  <a:pt x="2690241" y="76201"/>
                </a:lnTo>
                <a:cubicBezTo>
                  <a:pt x="2697813" y="76225"/>
                  <a:pt x="2703338" y="77699"/>
                  <a:pt x="2706815" y="80624"/>
                </a:cubicBezTo>
                <a:cubicBezTo>
                  <a:pt x="2710291" y="83549"/>
                  <a:pt x="2712006" y="87782"/>
                  <a:pt x="2711958" y="93323"/>
                </a:cubicBezTo>
                <a:cubicBezTo>
                  <a:pt x="2711935" y="95677"/>
                  <a:pt x="2711506" y="99055"/>
                  <a:pt x="2710672" y="103455"/>
                </a:cubicBezTo>
                <a:cubicBezTo>
                  <a:pt x="2709839" y="107855"/>
                  <a:pt x="2708743" y="111708"/>
                  <a:pt x="2707386" y="115016"/>
                </a:cubicBezTo>
                <a:lnTo>
                  <a:pt x="2708148" y="115016"/>
                </a:lnTo>
                <a:cubicBezTo>
                  <a:pt x="2709308" y="112204"/>
                  <a:pt x="2713000" y="107383"/>
                  <a:pt x="2719225" y="100554"/>
                </a:cubicBezTo>
                <a:cubicBezTo>
                  <a:pt x="2725451" y="93724"/>
                  <a:pt x="2734111" y="87296"/>
                  <a:pt x="2745204" y="81270"/>
                </a:cubicBezTo>
                <a:cubicBezTo>
                  <a:pt x="2756298" y="75244"/>
                  <a:pt x="2769727" y="72031"/>
                  <a:pt x="2785491" y="71629"/>
                </a:cubicBezTo>
                <a:close/>
                <a:moveTo>
                  <a:pt x="2249026" y="71629"/>
                </a:moveTo>
                <a:cubicBezTo>
                  <a:pt x="2276373" y="72008"/>
                  <a:pt x="2298450" y="79907"/>
                  <a:pt x="2315260" y="95327"/>
                </a:cubicBezTo>
                <a:cubicBezTo>
                  <a:pt x="2332069" y="110747"/>
                  <a:pt x="2340715" y="131412"/>
                  <a:pt x="2341198" y="157323"/>
                </a:cubicBezTo>
                <a:cubicBezTo>
                  <a:pt x="2340846" y="180255"/>
                  <a:pt x="2334866" y="200535"/>
                  <a:pt x="2323259" y="218164"/>
                </a:cubicBezTo>
                <a:cubicBezTo>
                  <a:pt x="2311652" y="235793"/>
                  <a:pt x="2296529" y="249631"/>
                  <a:pt x="2277892" y="259679"/>
                </a:cubicBezTo>
                <a:cubicBezTo>
                  <a:pt x="2259254" y="269727"/>
                  <a:pt x="2239214" y="274845"/>
                  <a:pt x="2217771" y="275035"/>
                </a:cubicBezTo>
                <a:cubicBezTo>
                  <a:pt x="2190591" y="274688"/>
                  <a:pt x="2168561" y="266820"/>
                  <a:pt x="2151680" y="251432"/>
                </a:cubicBezTo>
                <a:cubicBezTo>
                  <a:pt x="2134799" y="236044"/>
                  <a:pt x="2126106" y="215219"/>
                  <a:pt x="2125599" y="188959"/>
                </a:cubicBezTo>
                <a:cubicBezTo>
                  <a:pt x="2125937" y="166272"/>
                  <a:pt x="2131860" y="146138"/>
                  <a:pt x="2143369" y="128556"/>
                </a:cubicBezTo>
                <a:cubicBezTo>
                  <a:pt x="2154878" y="110975"/>
                  <a:pt x="2169944" y="97141"/>
                  <a:pt x="2188567" y="87056"/>
                </a:cubicBezTo>
                <a:cubicBezTo>
                  <a:pt x="2207190" y="76970"/>
                  <a:pt x="2227343" y="71828"/>
                  <a:pt x="2249026" y="71629"/>
                </a:cubicBezTo>
                <a:close/>
                <a:moveTo>
                  <a:pt x="1850125" y="71629"/>
                </a:moveTo>
                <a:cubicBezTo>
                  <a:pt x="1861780" y="71542"/>
                  <a:pt x="1872882" y="73323"/>
                  <a:pt x="1883431" y="76972"/>
                </a:cubicBezTo>
                <a:cubicBezTo>
                  <a:pt x="1893981" y="80621"/>
                  <a:pt x="1902625" y="86662"/>
                  <a:pt x="1909364" y="95094"/>
                </a:cubicBezTo>
                <a:cubicBezTo>
                  <a:pt x="1916104" y="103526"/>
                  <a:pt x="1919586" y="114873"/>
                  <a:pt x="1919812" y="129134"/>
                </a:cubicBezTo>
                <a:cubicBezTo>
                  <a:pt x="1919614" y="137023"/>
                  <a:pt x="1918233" y="146918"/>
                  <a:pt x="1915667" y="158820"/>
                </a:cubicBezTo>
                <a:cubicBezTo>
                  <a:pt x="1913101" y="170723"/>
                  <a:pt x="1910536" y="182307"/>
                  <a:pt x="1907970" y="193574"/>
                </a:cubicBezTo>
                <a:cubicBezTo>
                  <a:pt x="1905404" y="204840"/>
                  <a:pt x="1904023" y="213463"/>
                  <a:pt x="1903825" y="219443"/>
                </a:cubicBezTo>
                <a:cubicBezTo>
                  <a:pt x="1903889" y="225267"/>
                  <a:pt x="1905380" y="229350"/>
                  <a:pt x="1908298" y="231694"/>
                </a:cubicBezTo>
                <a:cubicBezTo>
                  <a:pt x="1911216" y="234037"/>
                  <a:pt x="1915181" y="235165"/>
                  <a:pt x="1920193" y="235078"/>
                </a:cubicBezTo>
                <a:cubicBezTo>
                  <a:pt x="1922542" y="235046"/>
                  <a:pt x="1924511" y="234919"/>
                  <a:pt x="1926098" y="234697"/>
                </a:cubicBezTo>
                <a:cubicBezTo>
                  <a:pt x="1927686" y="234474"/>
                  <a:pt x="1928511" y="234347"/>
                  <a:pt x="1928574" y="234315"/>
                </a:cubicBezTo>
                <a:lnTo>
                  <a:pt x="1921717" y="270465"/>
                </a:lnTo>
                <a:cubicBezTo>
                  <a:pt x="1921756" y="270512"/>
                  <a:pt x="1920154" y="270703"/>
                  <a:pt x="1916910" y="271035"/>
                </a:cubicBezTo>
                <a:cubicBezTo>
                  <a:pt x="1913667" y="271368"/>
                  <a:pt x="1908544" y="271559"/>
                  <a:pt x="1901542" y="271606"/>
                </a:cubicBezTo>
                <a:cubicBezTo>
                  <a:pt x="1890519" y="271931"/>
                  <a:pt x="1880683" y="269854"/>
                  <a:pt x="1872034" y="265376"/>
                </a:cubicBezTo>
                <a:cubicBezTo>
                  <a:pt x="1863384" y="260898"/>
                  <a:pt x="1858114" y="252068"/>
                  <a:pt x="1856224" y="238888"/>
                </a:cubicBezTo>
                <a:lnTo>
                  <a:pt x="1855462" y="238888"/>
                </a:lnTo>
                <a:cubicBezTo>
                  <a:pt x="1855544" y="239334"/>
                  <a:pt x="1853007" y="242458"/>
                  <a:pt x="1847852" y="248259"/>
                </a:cubicBezTo>
                <a:cubicBezTo>
                  <a:pt x="1842696" y="254061"/>
                  <a:pt x="1835190" y="259862"/>
                  <a:pt x="1825333" y="265664"/>
                </a:cubicBezTo>
                <a:cubicBezTo>
                  <a:pt x="1815475" y="271465"/>
                  <a:pt x="1803536" y="274589"/>
                  <a:pt x="1789514" y="275035"/>
                </a:cubicBezTo>
                <a:cubicBezTo>
                  <a:pt x="1774204" y="275028"/>
                  <a:pt x="1761228" y="270857"/>
                  <a:pt x="1750585" y="262523"/>
                </a:cubicBezTo>
                <a:cubicBezTo>
                  <a:pt x="1739942" y="254188"/>
                  <a:pt x="1734391" y="241734"/>
                  <a:pt x="1733931" y="225160"/>
                </a:cubicBezTo>
                <a:cubicBezTo>
                  <a:pt x="1734200" y="210466"/>
                  <a:pt x="1738494" y="198270"/>
                  <a:pt x="1746815" y="188574"/>
                </a:cubicBezTo>
                <a:cubicBezTo>
                  <a:pt x="1755136" y="178878"/>
                  <a:pt x="1765871" y="171246"/>
                  <a:pt x="1779020" y="165677"/>
                </a:cubicBezTo>
                <a:cubicBezTo>
                  <a:pt x="1792168" y="160109"/>
                  <a:pt x="1806120" y="156168"/>
                  <a:pt x="1820873" y="153856"/>
                </a:cubicBezTo>
                <a:cubicBezTo>
                  <a:pt x="1835627" y="151543"/>
                  <a:pt x="1849570" y="150423"/>
                  <a:pt x="1862705" y="150496"/>
                </a:cubicBezTo>
                <a:lnTo>
                  <a:pt x="1869566" y="150496"/>
                </a:lnTo>
                <a:cubicBezTo>
                  <a:pt x="1869662" y="150162"/>
                  <a:pt x="1870043" y="148159"/>
                  <a:pt x="1870710" y="144488"/>
                </a:cubicBezTo>
                <a:cubicBezTo>
                  <a:pt x="1871377" y="140816"/>
                  <a:pt x="1871758" y="137479"/>
                  <a:pt x="1871853" y="134475"/>
                </a:cubicBezTo>
                <a:cubicBezTo>
                  <a:pt x="1871830" y="126798"/>
                  <a:pt x="1869209" y="120886"/>
                  <a:pt x="1863991" y="116737"/>
                </a:cubicBezTo>
                <a:cubicBezTo>
                  <a:pt x="1858774" y="112589"/>
                  <a:pt x="1851102" y="110491"/>
                  <a:pt x="1840976" y="110443"/>
                </a:cubicBezTo>
                <a:cubicBezTo>
                  <a:pt x="1831260" y="110665"/>
                  <a:pt x="1822017" y="112214"/>
                  <a:pt x="1813247" y="115091"/>
                </a:cubicBezTo>
                <a:cubicBezTo>
                  <a:pt x="1804477" y="117969"/>
                  <a:pt x="1797295" y="120846"/>
                  <a:pt x="1791702" y="123723"/>
                </a:cubicBezTo>
                <a:cubicBezTo>
                  <a:pt x="1786109" y="126601"/>
                  <a:pt x="1783219" y="128150"/>
                  <a:pt x="1783033" y="128372"/>
                </a:cubicBezTo>
                <a:lnTo>
                  <a:pt x="1771994" y="92558"/>
                </a:lnTo>
                <a:cubicBezTo>
                  <a:pt x="1772182" y="92300"/>
                  <a:pt x="1775827" y="90491"/>
                  <a:pt x="1782931" y="87132"/>
                </a:cubicBezTo>
                <a:cubicBezTo>
                  <a:pt x="1790035" y="83773"/>
                  <a:pt x="1799469" y="80414"/>
                  <a:pt x="1811232" y="77055"/>
                </a:cubicBezTo>
                <a:cubicBezTo>
                  <a:pt x="1822995" y="73696"/>
                  <a:pt x="1835959" y="71887"/>
                  <a:pt x="1850125" y="71629"/>
                </a:cubicBezTo>
                <a:close/>
                <a:moveTo>
                  <a:pt x="1562857" y="71629"/>
                </a:moveTo>
                <a:cubicBezTo>
                  <a:pt x="1574061" y="71598"/>
                  <a:pt x="1584862" y="73097"/>
                  <a:pt x="1595263" y="76125"/>
                </a:cubicBezTo>
                <a:cubicBezTo>
                  <a:pt x="1605663" y="79153"/>
                  <a:pt x="1613928" y="83894"/>
                  <a:pt x="1620055" y="90348"/>
                </a:cubicBezTo>
                <a:cubicBezTo>
                  <a:pt x="1626182" y="96802"/>
                  <a:pt x="1628438" y="105152"/>
                  <a:pt x="1626823" y="115399"/>
                </a:cubicBezTo>
                <a:lnTo>
                  <a:pt x="1622632" y="136743"/>
                </a:lnTo>
                <a:lnTo>
                  <a:pt x="1581136" y="136743"/>
                </a:lnTo>
                <a:lnTo>
                  <a:pt x="1583039" y="125309"/>
                </a:lnTo>
                <a:cubicBezTo>
                  <a:pt x="1583634" y="118821"/>
                  <a:pt x="1580922" y="114549"/>
                  <a:pt x="1574901" y="112493"/>
                </a:cubicBezTo>
                <a:cubicBezTo>
                  <a:pt x="1568880" y="110436"/>
                  <a:pt x="1562831" y="109499"/>
                  <a:pt x="1556755" y="109681"/>
                </a:cubicBezTo>
                <a:cubicBezTo>
                  <a:pt x="1547013" y="109681"/>
                  <a:pt x="1539035" y="111397"/>
                  <a:pt x="1532821" y="114827"/>
                </a:cubicBezTo>
                <a:cubicBezTo>
                  <a:pt x="1526607" y="118258"/>
                  <a:pt x="1523397" y="123403"/>
                  <a:pt x="1523191" y="130264"/>
                </a:cubicBezTo>
                <a:cubicBezTo>
                  <a:pt x="1523667" y="138243"/>
                  <a:pt x="1528429" y="144248"/>
                  <a:pt x="1537478" y="148278"/>
                </a:cubicBezTo>
                <a:cubicBezTo>
                  <a:pt x="1546527" y="152309"/>
                  <a:pt x="1557004" y="156230"/>
                  <a:pt x="1568910" y="160040"/>
                </a:cubicBezTo>
                <a:cubicBezTo>
                  <a:pt x="1580817" y="163851"/>
                  <a:pt x="1591294" y="169415"/>
                  <a:pt x="1600343" y="176733"/>
                </a:cubicBezTo>
                <a:cubicBezTo>
                  <a:pt x="1609392" y="184051"/>
                  <a:pt x="1614154" y="194987"/>
                  <a:pt x="1614631" y="209541"/>
                </a:cubicBezTo>
                <a:cubicBezTo>
                  <a:pt x="1614165" y="229603"/>
                  <a:pt x="1605676" y="245471"/>
                  <a:pt x="1589165" y="257145"/>
                </a:cubicBezTo>
                <a:cubicBezTo>
                  <a:pt x="1572655" y="268819"/>
                  <a:pt x="1550917" y="274782"/>
                  <a:pt x="1523953" y="275035"/>
                </a:cubicBezTo>
                <a:cubicBezTo>
                  <a:pt x="1512487" y="275106"/>
                  <a:pt x="1500694" y="273527"/>
                  <a:pt x="1488575" y="270299"/>
                </a:cubicBezTo>
                <a:cubicBezTo>
                  <a:pt x="1476456" y="267071"/>
                  <a:pt x="1466578" y="261770"/>
                  <a:pt x="1458943" y="254397"/>
                </a:cubicBezTo>
                <a:cubicBezTo>
                  <a:pt x="1451307" y="247023"/>
                  <a:pt x="1448482" y="237153"/>
                  <a:pt x="1450467" y="224786"/>
                </a:cubicBezTo>
                <a:lnTo>
                  <a:pt x="1454277" y="205729"/>
                </a:lnTo>
                <a:lnTo>
                  <a:pt x="1495406" y="205729"/>
                </a:lnTo>
                <a:lnTo>
                  <a:pt x="1493502" y="215639"/>
                </a:lnTo>
                <a:cubicBezTo>
                  <a:pt x="1492499" y="221787"/>
                  <a:pt x="1494083" y="226431"/>
                  <a:pt x="1498254" y="229572"/>
                </a:cubicBezTo>
                <a:cubicBezTo>
                  <a:pt x="1502425" y="232713"/>
                  <a:pt x="1507590" y="234816"/>
                  <a:pt x="1513750" y="235882"/>
                </a:cubicBezTo>
                <a:cubicBezTo>
                  <a:pt x="1519910" y="236947"/>
                  <a:pt x="1525472" y="237441"/>
                  <a:pt x="1530437" y="237364"/>
                </a:cubicBezTo>
                <a:cubicBezTo>
                  <a:pt x="1541808" y="237261"/>
                  <a:pt x="1550724" y="235180"/>
                  <a:pt x="1557184" y="231123"/>
                </a:cubicBezTo>
                <a:cubicBezTo>
                  <a:pt x="1563644" y="227065"/>
                  <a:pt x="1566934" y="221650"/>
                  <a:pt x="1567053" y="214877"/>
                </a:cubicBezTo>
                <a:cubicBezTo>
                  <a:pt x="1566579" y="207168"/>
                  <a:pt x="1561836" y="201241"/>
                  <a:pt x="1552825" y="197094"/>
                </a:cubicBezTo>
                <a:cubicBezTo>
                  <a:pt x="1543814" y="192947"/>
                  <a:pt x="1533380" y="188806"/>
                  <a:pt x="1521524" y="184671"/>
                </a:cubicBezTo>
                <a:cubicBezTo>
                  <a:pt x="1509667" y="180536"/>
                  <a:pt x="1499233" y="174633"/>
                  <a:pt x="1490222" y="166960"/>
                </a:cubicBezTo>
                <a:cubicBezTo>
                  <a:pt x="1481211" y="159288"/>
                  <a:pt x="1476468" y="148072"/>
                  <a:pt x="1475994" y="133313"/>
                </a:cubicBezTo>
                <a:cubicBezTo>
                  <a:pt x="1476261" y="119242"/>
                  <a:pt x="1480548" y="107648"/>
                  <a:pt x="1488853" y="98531"/>
                </a:cubicBezTo>
                <a:cubicBezTo>
                  <a:pt x="1497159" y="89414"/>
                  <a:pt x="1507880" y="82646"/>
                  <a:pt x="1521016" y="78226"/>
                </a:cubicBezTo>
                <a:cubicBezTo>
                  <a:pt x="1534152" y="73807"/>
                  <a:pt x="1548099" y="71607"/>
                  <a:pt x="1562857" y="71629"/>
                </a:cubicBezTo>
                <a:close/>
                <a:moveTo>
                  <a:pt x="1362441" y="71629"/>
                </a:moveTo>
                <a:cubicBezTo>
                  <a:pt x="1388328" y="72000"/>
                  <a:pt x="1407690" y="78868"/>
                  <a:pt x="1420525" y="92235"/>
                </a:cubicBezTo>
                <a:cubicBezTo>
                  <a:pt x="1433359" y="105602"/>
                  <a:pt x="1439768" y="123242"/>
                  <a:pt x="1439751" y="145155"/>
                </a:cubicBezTo>
                <a:cubicBezTo>
                  <a:pt x="1439482" y="153943"/>
                  <a:pt x="1438404" y="161873"/>
                  <a:pt x="1436516" y="168943"/>
                </a:cubicBezTo>
                <a:cubicBezTo>
                  <a:pt x="1434629" y="176014"/>
                  <a:pt x="1433550" y="179755"/>
                  <a:pt x="1433281" y="180166"/>
                </a:cubicBezTo>
                <a:lnTo>
                  <a:pt x="1299544" y="180166"/>
                </a:lnTo>
                <a:cubicBezTo>
                  <a:pt x="1299496" y="180246"/>
                  <a:pt x="1299306" y="181231"/>
                  <a:pt x="1298972" y="183121"/>
                </a:cubicBezTo>
                <a:cubicBezTo>
                  <a:pt x="1298639" y="185012"/>
                  <a:pt x="1298448" y="187332"/>
                  <a:pt x="1298400" y="190081"/>
                </a:cubicBezTo>
                <a:cubicBezTo>
                  <a:pt x="1298504" y="203102"/>
                  <a:pt x="1302776" y="213668"/>
                  <a:pt x="1311218" y="221779"/>
                </a:cubicBezTo>
                <a:cubicBezTo>
                  <a:pt x="1319660" y="229891"/>
                  <a:pt x="1331652" y="234070"/>
                  <a:pt x="1347193" y="234316"/>
                </a:cubicBezTo>
                <a:cubicBezTo>
                  <a:pt x="1357777" y="234052"/>
                  <a:pt x="1367611" y="232207"/>
                  <a:pt x="1376694" y="228779"/>
                </a:cubicBezTo>
                <a:cubicBezTo>
                  <a:pt x="1385778" y="225352"/>
                  <a:pt x="1393125" y="221925"/>
                  <a:pt x="1398736" y="218497"/>
                </a:cubicBezTo>
                <a:cubicBezTo>
                  <a:pt x="1404347" y="215070"/>
                  <a:pt x="1407234" y="213225"/>
                  <a:pt x="1407399" y="212961"/>
                </a:cubicBezTo>
                <a:lnTo>
                  <a:pt x="1420340" y="249538"/>
                </a:lnTo>
                <a:cubicBezTo>
                  <a:pt x="1420190" y="249853"/>
                  <a:pt x="1416767" y="252056"/>
                  <a:pt x="1410073" y="256149"/>
                </a:cubicBezTo>
                <a:cubicBezTo>
                  <a:pt x="1403378" y="260241"/>
                  <a:pt x="1394311" y="264333"/>
                  <a:pt x="1382873" y="268425"/>
                </a:cubicBezTo>
                <a:cubicBezTo>
                  <a:pt x="1371435" y="272517"/>
                  <a:pt x="1358525" y="274720"/>
                  <a:pt x="1344144" y="275035"/>
                </a:cubicBezTo>
                <a:cubicBezTo>
                  <a:pt x="1313700" y="274490"/>
                  <a:pt x="1290383" y="266447"/>
                  <a:pt x="1274192" y="250907"/>
                </a:cubicBezTo>
                <a:cubicBezTo>
                  <a:pt x="1258000" y="235366"/>
                  <a:pt x="1249829" y="215599"/>
                  <a:pt x="1249680" y="191606"/>
                </a:cubicBezTo>
                <a:cubicBezTo>
                  <a:pt x="1249872" y="169377"/>
                  <a:pt x="1254817" y="149245"/>
                  <a:pt x="1264514" y="131210"/>
                </a:cubicBezTo>
                <a:cubicBezTo>
                  <a:pt x="1274211" y="113175"/>
                  <a:pt x="1287509" y="98801"/>
                  <a:pt x="1304406" y="88089"/>
                </a:cubicBezTo>
                <a:cubicBezTo>
                  <a:pt x="1321303" y="77376"/>
                  <a:pt x="1340648" y="71890"/>
                  <a:pt x="1362441" y="71629"/>
                </a:cubicBezTo>
                <a:close/>
                <a:moveTo>
                  <a:pt x="1010016" y="71629"/>
                </a:moveTo>
                <a:cubicBezTo>
                  <a:pt x="1035904" y="72000"/>
                  <a:pt x="1055265" y="78868"/>
                  <a:pt x="1068100" y="92235"/>
                </a:cubicBezTo>
                <a:cubicBezTo>
                  <a:pt x="1080934" y="105602"/>
                  <a:pt x="1087343" y="123242"/>
                  <a:pt x="1087326" y="145155"/>
                </a:cubicBezTo>
                <a:cubicBezTo>
                  <a:pt x="1087057" y="153943"/>
                  <a:pt x="1085978" y="161873"/>
                  <a:pt x="1084091" y="168943"/>
                </a:cubicBezTo>
                <a:cubicBezTo>
                  <a:pt x="1082204" y="176014"/>
                  <a:pt x="1081125" y="179755"/>
                  <a:pt x="1080856" y="180166"/>
                </a:cubicBezTo>
                <a:lnTo>
                  <a:pt x="947119" y="180166"/>
                </a:lnTo>
                <a:cubicBezTo>
                  <a:pt x="947071" y="180246"/>
                  <a:pt x="946881" y="181231"/>
                  <a:pt x="946547" y="183121"/>
                </a:cubicBezTo>
                <a:cubicBezTo>
                  <a:pt x="946214" y="185012"/>
                  <a:pt x="946023" y="187332"/>
                  <a:pt x="945976" y="190081"/>
                </a:cubicBezTo>
                <a:cubicBezTo>
                  <a:pt x="946079" y="203102"/>
                  <a:pt x="950351" y="213668"/>
                  <a:pt x="958793" y="221779"/>
                </a:cubicBezTo>
                <a:cubicBezTo>
                  <a:pt x="967235" y="229891"/>
                  <a:pt x="979227" y="234070"/>
                  <a:pt x="994768" y="234316"/>
                </a:cubicBezTo>
                <a:cubicBezTo>
                  <a:pt x="1005352" y="234052"/>
                  <a:pt x="1015185" y="232207"/>
                  <a:pt x="1024269" y="228779"/>
                </a:cubicBezTo>
                <a:cubicBezTo>
                  <a:pt x="1033353" y="225352"/>
                  <a:pt x="1040700" y="221925"/>
                  <a:pt x="1046311" y="218497"/>
                </a:cubicBezTo>
                <a:cubicBezTo>
                  <a:pt x="1051922" y="215070"/>
                  <a:pt x="1054809" y="213225"/>
                  <a:pt x="1054974" y="212961"/>
                </a:cubicBezTo>
                <a:lnTo>
                  <a:pt x="1067915" y="249538"/>
                </a:lnTo>
                <a:cubicBezTo>
                  <a:pt x="1067765" y="249853"/>
                  <a:pt x="1064342" y="252056"/>
                  <a:pt x="1057648" y="256149"/>
                </a:cubicBezTo>
                <a:cubicBezTo>
                  <a:pt x="1050953" y="260241"/>
                  <a:pt x="1041886" y="264333"/>
                  <a:pt x="1030448" y="268425"/>
                </a:cubicBezTo>
                <a:cubicBezTo>
                  <a:pt x="1019009" y="272517"/>
                  <a:pt x="1006100" y="274720"/>
                  <a:pt x="991718" y="275035"/>
                </a:cubicBezTo>
                <a:cubicBezTo>
                  <a:pt x="961275" y="274490"/>
                  <a:pt x="937958" y="266447"/>
                  <a:pt x="921766" y="250907"/>
                </a:cubicBezTo>
                <a:cubicBezTo>
                  <a:pt x="905575" y="235366"/>
                  <a:pt x="897404" y="215599"/>
                  <a:pt x="897255" y="191606"/>
                </a:cubicBezTo>
                <a:cubicBezTo>
                  <a:pt x="897447" y="169377"/>
                  <a:pt x="902392" y="149245"/>
                  <a:pt x="912089" y="131210"/>
                </a:cubicBezTo>
                <a:cubicBezTo>
                  <a:pt x="921786" y="113175"/>
                  <a:pt x="935084" y="98801"/>
                  <a:pt x="951981" y="88089"/>
                </a:cubicBezTo>
                <a:cubicBezTo>
                  <a:pt x="968878" y="77376"/>
                  <a:pt x="988223" y="71890"/>
                  <a:pt x="1010016" y="71629"/>
                </a:cubicBezTo>
                <a:close/>
                <a:moveTo>
                  <a:pt x="545200" y="71629"/>
                </a:moveTo>
                <a:cubicBezTo>
                  <a:pt x="556855" y="71542"/>
                  <a:pt x="567957" y="73323"/>
                  <a:pt x="578506" y="76972"/>
                </a:cubicBezTo>
                <a:cubicBezTo>
                  <a:pt x="589055" y="80621"/>
                  <a:pt x="597700" y="86662"/>
                  <a:pt x="604439" y="95094"/>
                </a:cubicBezTo>
                <a:cubicBezTo>
                  <a:pt x="611179" y="103526"/>
                  <a:pt x="614661" y="114873"/>
                  <a:pt x="614886" y="129134"/>
                </a:cubicBezTo>
                <a:cubicBezTo>
                  <a:pt x="614689" y="137023"/>
                  <a:pt x="613308" y="146918"/>
                  <a:pt x="610742" y="158820"/>
                </a:cubicBezTo>
                <a:cubicBezTo>
                  <a:pt x="608176" y="170723"/>
                  <a:pt x="605611" y="182307"/>
                  <a:pt x="603045" y="193574"/>
                </a:cubicBezTo>
                <a:cubicBezTo>
                  <a:pt x="600479" y="204840"/>
                  <a:pt x="599098" y="213463"/>
                  <a:pt x="598900" y="219443"/>
                </a:cubicBezTo>
                <a:cubicBezTo>
                  <a:pt x="598964" y="225267"/>
                  <a:pt x="600454" y="229350"/>
                  <a:pt x="603373" y="231694"/>
                </a:cubicBezTo>
                <a:cubicBezTo>
                  <a:pt x="606291" y="234037"/>
                  <a:pt x="610256" y="235165"/>
                  <a:pt x="615268" y="235078"/>
                </a:cubicBezTo>
                <a:cubicBezTo>
                  <a:pt x="617617" y="235046"/>
                  <a:pt x="619585" y="234919"/>
                  <a:pt x="621173" y="234697"/>
                </a:cubicBezTo>
                <a:cubicBezTo>
                  <a:pt x="622760" y="234474"/>
                  <a:pt x="623586" y="234347"/>
                  <a:pt x="623649" y="234315"/>
                </a:cubicBezTo>
                <a:lnTo>
                  <a:pt x="616791" y="270465"/>
                </a:lnTo>
                <a:cubicBezTo>
                  <a:pt x="616831" y="270512"/>
                  <a:pt x="615229" y="270703"/>
                  <a:pt x="611985" y="271035"/>
                </a:cubicBezTo>
                <a:cubicBezTo>
                  <a:pt x="608742" y="271368"/>
                  <a:pt x="603619" y="271559"/>
                  <a:pt x="596617" y="271606"/>
                </a:cubicBezTo>
                <a:cubicBezTo>
                  <a:pt x="585594" y="271931"/>
                  <a:pt x="575758" y="269854"/>
                  <a:pt x="567108" y="265376"/>
                </a:cubicBezTo>
                <a:cubicBezTo>
                  <a:pt x="558459" y="260898"/>
                  <a:pt x="553190" y="252068"/>
                  <a:pt x="551299" y="238888"/>
                </a:cubicBezTo>
                <a:lnTo>
                  <a:pt x="550537" y="238888"/>
                </a:lnTo>
                <a:cubicBezTo>
                  <a:pt x="550619" y="239334"/>
                  <a:pt x="548082" y="242458"/>
                  <a:pt x="542927" y="248259"/>
                </a:cubicBezTo>
                <a:cubicBezTo>
                  <a:pt x="537771" y="254061"/>
                  <a:pt x="530265" y="259862"/>
                  <a:pt x="520408" y="265664"/>
                </a:cubicBezTo>
                <a:cubicBezTo>
                  <a:pt x="510550" y="271465"/>
                  <a:pt x="498611" y="274589"/>
                  <a:pt x="484588" y="275035"/>
                </a:cubicBezTo>
                <a:cubicBezTo>
                  <a:pt x="469279" y="275028"/>
                  <a:pt x="456303" y="270857"/>
                  <a:pt x="445660" y="262523"/>
                </a:cubicBezTo>
                <a:cubicBezTo>
                  <a:pt x="435017" y="254188"/>
                  <a:pt x="429466" y="241734"/>
                  <a:pt x="429006" y="225160"/>
                </a:cubicBezTo>
                <a:cubicBezTo>
                  <a:pt x="429275" y="210466"/>
                  <a:pt x="433569" y="198270"/>
                  <a:pt x="441890" y="188574"/>
                </a:cubicBezTo>
                <a:cubicBezTo>
                  <a:pt x="450211" y="178878"/>
                  <a:pt x="460945" y="171246"/>
                  <a:pt x="474094" y="165677"/>
                </a:cubicBezTo>
                <a:cubicBezTo>
                  <a:pt x="487243" y="160109"/>
                  <a:pt x="501194" y="156168"/>
                  <a:pt x="515948" y="153856"/>
                </a:cubicBezTo>
                <a:cubicBezTo>
                  <a:pt x="530701" y="151543"/>
                  <a:pt x="544645" y="150423"/>
                  <a:pt x="557780" y="150496"/>
                </a:cubicBezTo>
                <a:lnTo>
                  <a:pt x="564641" y="150496"/>
                </a:lnTo>
                <a:cubicBezTo>
                  <a:pt x="564737" y="150162"/>
                  <a:pt x="565118" y="148159"/>
                  <a:pt x="565785" y="144488"/>
                </a:cubicBezTo>
                <a:cubicBezTo>
                  <a:pt x="566452" y="140816"/>
                  <a:pt x="566833" y="137479"/>
                  <a:pt x="566928" y="134475"/>
                </a:cubicBezTo>
                <a:cubicBezTo>
                  <a:pt x="566904" y="126798"/>
                  <a:pt x="564284" y="120886"/>
                  <a:pt x="559066" y="116737"/>
                </a:cubicBezTo>
                <a:cubicBezTo>
                  <a:pt x="553848" y="112589"/>
                  <a:pt x="546177" y="110491"/>
                  <a:pt x="536051" y="110443"/>
                </a:cubicBezTo>
                <a:cubicBezTo>
                  <a:pt x="526335" y="110665"/>
                  <a:pt x="517092" y="112214"/>
                  <a:pt x="508322" y="115091"/>
                </a:cubicBezTo>
                <a:cubicBezTo>
                  <a:pt x="499552" y="117969"/>
                  <a:pt x="492370" y="120846"/>
                  <a:pt x="486777" y="123723"/>
                </a:cubicBezTo>
                <a:cubicBezTo>
                  <a:pt x="481184" y="126601"/>
                  <a:pt x="478294" y="128150"/>
                  <a:pt x="478108" y="128372"/>
                </a:cubicBezTo>
                <a:lnTo>
                  <a:pt x="467068" y="92558"/>
                </a:lnTo>
                <a:cubicBezTo>
                  <a:pt x="467256" y="92300"/>
                  <a:pt x="470902" y="90491"/>
                  <a:pt x="478006" y="87132"/>
                </a:cubicBezTo>
                <a:cubicBezTo>
                  <a:pt x="485110" y="83773"/>
                  <a:pt x="494544" y="80414"/>
                  <a:pt x="506307" y="77055"/>
                </a:cubicBezTo>
                <a:cubicBezTo>
                  <a:pt x="518070" y="73696"/>
                  <a:pt x="531034" y="71887"/>
                  <a:pt x="545200" y="71629"/>
                </a:cubicBezTo>
                <a:close/>
                <a:moveTo>
                  <a:pt x="126492" y="39958"/>
                </a:moveTo>
                <a:lnTo>
                  <a:pt x="89535" y="230506"/>
                </a:lnTo>
                <a:lnTo>
                  <a:pt x="125349" y="230506"/>
                </a:lnTo>
                <a:cubicBezTo>
                  <a:pt x="135398" y="230522"/>
                  <a:pt x="144732" y="229633"/>
                  <a:pt x="153353" y="227838"/>
                </a:cubicBezTo>
                <a:cubicBezTo>
                  <a:pt x="161973" y="226044"/>
                  <a:pt x="170164" y="223249"/>
                  <a:pt x="177927" y="219454"/>
                </a:cubicBezTo>
                <a:cubicBezTo>
                  <a:pt x="196636" y="209689"/>
                  <a:pt x="211415" y="195207"/>
                  <a:pt x="222266" y="176010"/>
                </a:cubicBezTo>
                <a:cubicBezTo>
                  <a:pt x="233117" y="156812"/>
                  <a:pt x="238657" y="135471"/>
                  <a:pt x="238887" y="111986"/>
                </a:cubicBezTo>
                <a:cubicBezTo>
                  <a:pt x="238824" y="95242"/>
                  <a:pt x="235712" y="81475"/>
                  <a:pt x="229553" y="70685"/>
                </a:cubicBezTo>
                <a:cubicBezTo>
                  <a:pt x="223393" y="59895"/>
                  <a:pt x="214567" y="51940"/>
                  <a:pt x="203073" y="46819"/>
                </a:cubicBezTo>
                <a:cubicBezTo>
                  <a:pt x="197207" y="44366"/>
                  <a:pt x="190937" y="42603"/>
                  <a:pt x="184261" y="41531"/>
                </a:cubicBezTo>
                <a:cubicBezTo>
                  <a:pt x="177586" y="40459"/>
                  <a:pt x="170267" y="39934"/>
                  <a:pt x="162306" y="39958"/>
                </a:cubicBezTo>
                <a:close/>
                <a:moveTo>
                  <a:pt x="3276565" y="23242"/>
                </a:moveTo>
                <a:lnTo>
                  <a:pt x="3323035" y="23242"/>
                </a:lnTo>
                <a:lnTo>
                  <a:pt x="3312747" y="76201"/>
                </a:lnTo>
                <a:lnTo>
                  <a:pt x="3357325" y="76201"/>
                </a:lnTo>
                <a:lnTo>
                  <a:pt x="3350466" y="112348"/>
                </a:lnTo>
                <a:lnTo>
                  <a:pt x="3305890" y="112348"/>
                </a:lnTo>
                <a:lnTo>
                  <a:pt x="3290269" y="193914"/>
                </a:lnTo>
                <a:cubicBezTo>
                  <a:pt x="3289887" y="196265"/>
                  <a:pt x="3289602" y="198615"/>
                  <a:pt x="3289411" y="200966"/>
                </a:cubicBezTo>
                <a:cubicBezTo>
                  <a:pt x="3289221" y="203316"/>
                  <a:pt x="3289126" y="205285"/>
                  <a:pt x="3289126" y="206873"/>
                </a:cubicBezTo>
                <a:cubicBezTo>
                  <a:pt x="3289514" y="217808"/>
                  <a:pt x="3292833" y="225002"/>
                  <a:pt x="3299079" y="228456"/>
                </a:cubicBezTo>
                <a:cubicBezTo>
                  <a:pt x="3305326" y="231910"/>
                  <a:pt x="3312168" y="233483"/>
                  <a:pt x="3319606" y="233173"/>
                </a:cubicBezTo>
                <a:cubicBezTo>
                  <a:pt x="3322717" y="233141"/>
                  <a:pt x="3325257" y="233014"/>
                  <a:pt x="3327226" y="232792"/>
                </a:cubicBezTo>
                <a:cubicBezTo>
                  <a:pt x="3329194" y="232569"/>
                  <a:pt x="3330210" y="232442"/>
                  <a:pt x="3330274" y="232411"/>
                </a:cubicBezTo>
                <a:lnTo>
                  <a:pt x="3322654" y="271227"/>
                </a:lnTo>
                <a:cubicBezTo>
                  <a:pt x="3322471" y="271274"/>
                  <a:pt x="3320931" y="271464"/>
                  <a:pt x="3318034" y="271797"/>
                </a:cubicBezTo>
                <a:cubicBezTo>
                  <a:pt x="3315137" y="272130"/>
                  <a:pt x="3311978" y="272321"/>
                  <a:pt x="3308557" y="272368"/>
                </a:cubicBezTo>
                <a:cubicBezTo>
                  <a:pt x="3296675" y="272479"/>
                  <a:pt x="3285529" y="270735"/>
                  <a:pt x="3275118" y="267138"/>
                </a:cubicBezTo>
                <a:cubicBezTo>
                  <a:pt x="3264707" y="263541"/>
                  <a:pt x="3256242" y="257426"/>
                  <a:pt x="3249724" y="248794"/>
                </a:cubicBezTo>
                <a:cubicBezTo>
                  <a:pt x="3243205" y="240161"/>
                  <a:pt x="3239845" y="228348"/>
                  <a:pt x="3239643" y="213353"/>
                </a:cubicBezTo>
                <a:cubicBezTo>
                  <a:pt x="3239651" y="210677"/>
                  <a:pt x="3239825" y="207834"/>
                  <a:pt x="3240167" y="204825"/>
                </a:cubicBezTo>
                <a:cubicBezTo>
                  <a:pt x="3240507" y="201815"/>
                  <a:pt x="3240967" y="198687"/>
                  <a:pt x="3241546" y="195439"/>
                </a:cubicBezTo>
                <a:lnTo>
                  <a:pt x="3257913" y="112348"/>
                </a:lnTo>
                <a:lnTo>
                  <a:pt x="3227832" y="112348"/>
                </a:lnTo>
                <a:lnTo>
                  <a:pt x="3235071" y="76201"/>
                </a:lnTo>
                <a:lnTo>
                  <a:pt x="3266288" y="76201"/>
                </a:lnTo>
                <a:close/>
                <a:moveTo>
                  <a:pt x="1162015" y="23242"/>
                </a:moveTo>
                <a:lnTo>
                  <a:pt x="1208485" y="23242"/>
                </a:lnTo>
                <a:lnTo>
                  <a:pt x="1198198" y="76201"/>
                </a:lnTo>
                <a:lnTo>
                  <a:pt x="1242775" y="76201"/>
                </a:lnTo>
                <a:lnTo>
                  <a:pt x="1235917" y="112348"/>
                </a:lnTo>
                <a:lnTo>
                  <a:pt x="1191340" y="112348"/>
                </a:lnTo>
                <a:lnTo>
                  <a:pt x="1175719" y="193914"/>
                </a:lnTo>
                <a:cubicBezTo>
                  <a:pt x="1175337" y="196265"/>
                  <a:pt x="1175052" y="198615"/>
                  <a:pt x="1174861" y="200966"/>
                </a:cubicBezTo>
                <a:cubicBezTo>
                  <a:pt x="1174671" y="203316"/>
                  <a:pt x="1174575" y="205285"/>
                  <a:pt x="1174575" y="206873"/>
                </a:cubicBezTo>
                <a:cubicBezTo>
                  <a:pt x="1174964" y="217808"/>
                  <a:pt x="1178282" y="225002"/>
                  <a:pt x="1184529" y="228456"/>
                </a:cubicBezTo>
                <a:cubicBezTo>
                  <a:pt x="1190776" y="231910"/>
                  <a:pt x="1197618" y="233483"/>
                  <a:pt x="1205055" y="233173"/>
                </a:cubicBezTo>
                <a:cubicBezTo>
                  <a:pt x="1208167" y="233141"/>
                  <a:pt x="1210707" y="233014"/>
                  <a:pt x="1212676" y="232792"/>
                </a:cubicBezTo>
                <a:cubicBezTo>
                  <a:pt x="1214644" y="232569"/>
                  <a:pt x="1215660" y="232442"/>
                  <a:pt x="1215723" y="232411"/>
                </a:cubicBezTo>
                <a:lnTo>
                  <a:pt x="1208103" y="271227"/>
                </a:lnTo>
                <a:cubicBezTo>
                  <a:pt x="1207921" y="271274"/>
                  <a:pt x="1206381" y="271464"/>
                  <a:pt x="1203484" y="271797"/>
                </a:cubicBezTo>
                <a:cubicBezTo>
                  <a:pt x="1200587" y="272130"/>
                  <a:pt x="1197428" y="272321"/>
                  <a:pt x="1194007" y="272368"/>
                </a:cubicBezTo>
                <a:cubicBezTo>
                  <a:pt x="1182126" y="272479"/>
                  <a:pt x="1170979" y="270735"/>
                  <a:pt x="1160568" y="267138"/>
                </a:cubicBezTo>
                <a:cubicBezTo>
                  <a:pt x="1150157" y="263541"/>
                  <a:pt x="1141692" y="257426"/>
                  <a:pt x="1135174" y="248794"/>
                </a:cubicBezTo>
                <a:cubicBezTo>
                  <a:pt x="1128655" y="240161"/>
                  <a:pt x="1125295" y="228348"/>
                  <a:pt x="1125093" y="213353"/>
                </a:cubicBezTo>
                <a:cubicBezTo>
                  <a:pt x="1125101" y="210677"/>
                  <a:pt x="1125275" y="207834"/>
                  <a:pt x="1125616" y="204825"/>
                </a:cubicBezTo>
                <a:cubicBezTo>
                  <a:pt x="1125957" y="201815"/>
                  <a:pt x="1126417" y="198687"/>
                  <a:pt x="1126996" y="195439"/>
                </a:cubicBezTo>
                <a:lnTo>
                  <a:pt x="1143364" y="112348"/>
                </a:lnTo>
                <a:lnTo>
                  <a:pt x="1113282" y="112348"/>
                </a:lnTo>
                <a:lnTo>
                  <a:pt x="1120521" y="76201"/>
                </a:lnTo>
                <a:lnTo>
                  <a:pt x="1151737" y="76201"/>
                </a:lnTo>
                <a:close/>
                <a:moveTo>
                  <a:pt x="4924758" y="1"/>
                </a:moveTo>
                <a:lnTo>
                  <a:pt x="5002863" y="1"/>
                </a:lnTo>
                <a:lnTo>
                  <a:pt x="4962858" y="207635"/>
                </a:lnTo>
                <a:cubicBezTo>
                  <a:pt x="4962461" y="209581"/>
                  <a:pt x="4962112" y="211598"/>
                  <a:pt x="4961810" y="213686"/>
                </a:cubicBezTo>
                <a:cubicBezTo>
                  <a:pt x="4961509" y="215774"/>
                  <a:pt x="4961350" y="217696"/>
                  <a:pt x="4961334" y="219451"/>
                </a:cubicBezTo>
                <a:cubicBezTo>
                  <a:pt x="4961398" y="225271"/>
                  <a:pt x="4962890" y="229353"/>
                  <a:pt x="4965811" y="231695"/>
                </a:cubicBezTo>
                <a:cubicBezTo>
                  <a:pt x="4968732" y="234037"/>
                  <a:pt x="4972700" y="235165"/>
                  <a:pt x="4977717" y="235077"/>
                </a:cubicBezTo>
                <a:cubicBezTo>
                  <a:pt x="4980067" y="235046"/>
                  <a:pt x="4982035" y="234919"/>
                  <a:pt x="4983622" y="234697"/>
                </a:cubicBezTo>
                <a:cubicBezTo>
                  <a:pt x="4985210" y="234474"/>
                  <a:pt x="4986036" y="234348"/>
                  <a:pt x="4986099" y="234316"/>
                </a:cubicBezTo>
                <a:lnTo>
                  <a:pt x="4978860" y="270465"/>
                </a:lnTo>
                <a:cubicBezTo>
                  <a:pt x="4978733" y="270512"/>
                  <a:pt x="4976987" y="270703"/>
                  <a:pt x="4973621" y="271035"/>
                </a:cubicBezTo>
                <a:cubicBezTo>
                  <a:pt x="4970256" y="271368"/>
                  <a:pt x="4966033" y="271559"/>
                  <a:pt x="4960953" y="271606"/>
                </a:cubicBezTo>
                <a:cubicBezTo>
                  <a:pt x="4948118" y="271931"/>
                  <a:pt x="4937403" y="269854"/>
                  <a:pt x="4928806" y="265375"/>
                </a:cubicBezTo>
                <a:cubicBezTo>
                  <a:pt x="4920210" y="260897"/>
                  <a:pt x="4915305" y="252066"/>
                  <a:pt x="4914090" y="238883"/>
                </a:cubicBezTo>
                <a:lnTo>
                  <a:pt x="4913328" y="238883"/>
                </a:lnTo>
                <a:cubicBezTo>
                  <a:pt x="4906423" y="249213"/>
                  <a:pt x="4897184" y="257760"/>
                  <a:pt x="4885610" y="264522"/>
                </a:cubicBezTo>
                <a:cubicBezTo>
                  <a:pt x="4874038" y="271285"/>
                  <a:pt x="4861560" y="274789"/>
                  <a:pt x="4848177" y="275035"/>
                </a:cubicBezTo>
                <a:cubicBezTo>
                  <a:pt x="4824440" y="274751"/>
                  <a:pt x="4806226" y="267423"/>
                  <a:pt x="4793536" y="253050"/>
                </a:cubicBezTo>
                <a:cubicBezTo>
                  <a:pt x="4780846" y="238678"/>
                  <a:pt x="4774438" y="218966"/>
                  <a:pt x="4774311" y="193914"/>
                </a:cubicBezTo>
                <a:cubicBezTo>
                  <a:pt x="4774590" y="169486"/>
                  <a:pt x="4779699" y="148133"/>
                  <a:pt x="4789637" y="129855"/>
                </a:cubicBezTo>
                <a:cubicBezTo>
                  <a:pt x="4799576" y="111577"/>
                  <a:pt x="4812668" y="97344"/>
                  <a:pt x="4828914" y="87155"/>
                </a:cubicBezTo>
                <a:cubicBezTo>
                  <a:pt x="4845160" y="76966"/>
                  <a:pt x="4862884" y="71790"/>
                  <a:pt x="4882086" y="71629"/>
                </a:cubicBezTo>
                <a:cubicBezTo>
                  <a:pt x="4892857" y="71526"/>
                  <a:pt x="4903129" y="73635"/>
                  <a:pt x="4912899" y="77956"/>
                </a:cubicBezTo>
                <a:cubicBezTo>
                  <a:pt x="4922670" y="82277"/>
                  <a:pt x="4930180" y="89428"/>
                  <a:pt x="4935426" y="99410"/>
                </a:cubicBezTo>
                <a:lnTo>
                  <a:pt x="4936188" y="99410"/>
                </a:lnTo>
                <a:cubicBezTo>
                  <a:pt x="4936181" y="99275"/>
                  <a:pt x="4936291" y="98022"/>
                  <a:pt x="4936521" y="95652"/>
                </a:cubicBezTo>
                <a:cubicBezTo>
                  <a:pt x="4936752" y="93281"/>
                  <a:pt x="4937149" y="90601"/>
                  <a:pt x="4937712" y="87612"/>
                </a:cubicBezTo>
                <a:lnTo>
                  <a:pt x="4947618" y="36148"/>
                </a:lnTo>
                <a:lnTo>
                  <a:pt x="4917519" y="36148"/>
                </a:lnTo>
                <a:close/>
                <a:moveTo>
                  <a:pt x="4679811" y="1"/>
                </a:moveTo>
                <a:lnTo>
                  <a:pt x="4757880" y="1"/>
                </a:lnTo>
                <a:lnTo>
                  <a:pt x="4718638" y="204210"/>
                </a:lnTo>
                <a:cubicBezTo>
                  <a:pt x="4718058" y="206750"/>
                  <a:pt x="4717597" y="209291"/>
                  <a:pt x="4717256" y="211832"/>
                </a:cubicBezTo>
                <a:cubicBezTo>
                  <a:pt x="4716915" y="214372"/>
                  <a:pt x="4716740" y="216532"/>
                  <a:pt x="4716732" y="218310"/>
                </a:cubicBezTo>
                <a:cubicBezTo>
                  <a:pt x="4716796" y="224082"/>
                  <a:pt x="4718288" y="227973"/>
                  <a:pt x="4721209" y="229981"/>
                </a:cubicBezTo>
                <a:cubicBezTo>
                  <a:pt x="4724130" y="231990"/>
                  <a:pt x="4728099" y="232927"/>
                  <a:pt x="4733115" y="232792"/>
                </a:cubicBezTo>
                <a:cubicBezTo>
                  <a:pt x="4735814" y="232776"/>
                  <a:pt x="4737942" y="232712"/>
                  <a:pt x="4739497" y="232601"/>
                </a:cubicBezTo>
                <a:cubicBezTo>
                  <a:pt x="4741053" y="232490"/>
                  <a:pt x="4741847" y="232427"/>
                  <a:pt x="4741879" y="232411"/>
                </a:cubicBezTo>
                <a:lnTo>
                  <a:pt x="4734258" y="270846"/>
                </a:lnTo>
                <a:cubicBezTo>
                  <a:pt x="4734108" y="270893"/>
                  <a:pt x="4732409" y="271083"/>
                  <a:pt x="4729163" y="271416"/>
                </a:cubicBezTo>
                <a:cubicBezTo>
                  <a:pt x="4725916" y="271749"/>
                  <a:pt x="4722027" y="271940"/>
                  <a:pt x="4717495" y="271987"/>
                </a:cubicBezTo>
                <a:cubicBezTo>
                  <a:pt x="4709560" y="272154"/>
                  <a:pt x="4701745" y="271228"/>
                  <a:pt x="4694049" y="269211"/>
                </a:cubicBezTo>
                <a:cubicBezTo>
                  <a:pt x="4686354" y="267193"/>
                  <a:pt x="4679949" y="263081"/>
                  <a:pt x="4674834" y="256877"/>
                </a:cubicBezTo>
                <a:cubicBezTo>
                  <a:pt x="4669719" y="250672"/>
                  <a:pt x="4667064" y="241374"/>
                  <a:pt x="4666869" y="228981"/>
                </a:cubicBezTo>
                <a:cubicBezTo>
                  <a:pt x="4666869" y="226115"/>
                  <a:pt x="4667059" y="222987"/>
                  <a:pt x="4667440" y="219597"/>
                </a:cubicBezTo>
                <a:cubicBezTo>
                  <a:pt x="4667821" y="216206"/>
                  <a:pt x="4668392" y="212602"/>
                  <a:pt x="4669153" y="208783"/>
                </a:cubicBezTo>
                <a:lnTo>
                  <a:pt x="4702649" y="36148"/>
                </a:lnTo>
                <a:lnTo>
                  <a:pt x="4672578" y="36148"/>
                </a:lnTo>
                <a:close/>
                <a:moveTo>
                  <a:pt x="3386709" y="1"/>
                </a:moveTo>
                <a:lnTo>
                  <a:pt x="3464433" y="1"/>
                </a:lnTo>
                <a:lnTo>
                  <a:pt x="3446145" y="95226"/>
                </a:lnTo>
                <a:cubicBezTo>
                  <a:pt x="3445105" y="99919"/>
                  <a:pt x="3444042" y="103852"/>
                  <a:pt x="3442954" y="107024"/>
                </a:cubicBezTo>
                <a:cubicBezTo>
                  <a:pt x="3441867" y="110195"/>
                  <a:pt x="3441279" y="111844"/>
                  <a:pt x="3441192" y="111971"/>
                </a:cubicBezTo>
                <a:lnTo>
                  <a:pt x="3441954" y="111971"/>
                </a:lnTo>
                <a:cubicBezTo>
                  <a:pt x="3443137" y="109317"/>
                  <a:pt x="3446825" y="104815"/>
                  <a:pt x="3453018" y="98467"/>
                </a:cubicBezTo>
                <a:cubicBezTo>
                  <a:pt x="3459210" y="92120"/>
                  <a:pt x="3467667" y="86152"/>
                  <a:pt x="3478389" y="80566"/>
                </a:cubicBezTo>
                <a:cubicBezTo>
                  <a:pt x="3489111" y="74979"/>
                  <a:pt x="3501858" y="72000"/>
                  <a:pt x="3516630" y="71629"/>
                </a:cubicBezTo>
                <a:cubicBezTo>
                  <a:pt x="3533603" y="71652"/>
                  <a:pt x="3547054" y="76077"/>
                  <a:pt x="3556982" y="84903"/>
                </a:cubicBezTo>
                <a:cubicBezTo>
                  <a:pt x="3566911" y="93729"/>
                  <a:pt x="3571987" y="106814"/>
                  <a:pt x="3572208" y="124159"/>
                </a:cubicBezTo>
                <a:cubicBezTo>
                  <a:pt x="3572016" y="132496"/>
                  <a:pt x="3570667" y="143127"/>
                  <a:pt x="3568162" y="156052"/>
                </a:cubicBezTo>
                <a:cubicBezTo>
                  <a:pt x="3565657" y="168977"/>
                  <a:pt x="3563151" y="181417"/>
                  <a:pt x="3560644" y="193372"/>
                </a:cubicBezTo>
                <a:cubicBezTo>
                  <a:pt x="3558137" y="205328"/>
                  <a:pt x="3556785" y="214021"/>
                  <a:pt x="3556588" y="219451"/>
                </a:cubicBezTo>
                <a:cubicBezTo>
                  <a:pt x="3556627" y="225438"/>
                  <a:pt x="3558072" y="229567"/>
                  <a:pt x="3560921" y="231838"/>
                </a:cubicBezTo>
                <a:cubicBezTo>
                  <a:pt x="3563771" y="234109"/>
                  <a:pt x="3567787" y="235189"/>
                  <a:pt x="3572970" y="235078"/>
                </a:cubicBezTo>
                <a:cubicBezTo>
                  <a:pt x="3575137" y="235046"/>
                  <a:pt x="3576995" y="234919"/>
                  <a:pt x="3578542" y="234697"/>
                </a:cubicBezTo>
                <a:cubicBezTo>
                  <a:pt x="3580091" y="234474"/>
                  <a:pt x="3580900" y="234347"/>
                  <a:pt x="3580972" y="234316"/>
                </a:cubicBezTo>
                <a:lnTo>
                  <a:pt x="3574113" y="270465"/>
                </a:lnTo>
                <a:cubicBezTo>
                  <a:pt x="3574058" y="270512"/>
                  <a:pt x="3572359" y="270703"/>
                  <a:pt x="3569017" y="271035"/>
                </a:cubicBezTo>
                <a:cubicBezTo>
                  <a:pt x="3565676" y="271368"/>
                  <a:pt x="3561025" y="271559"/>
                  <a:pt x="3555065" y="271606"/>
                </a:cubicBezTo>
                <a:cubicBezTo>
                  <a:pt x="3547997" y="271789"/>
                  <a:pt x="3540774" y="271042"/>
                  <a:pt x="3533397" y="269365"/>
                </a:cubicBezTo>
                <a:cubicBezTo>
                  <a:pt x="3526019" y="267688"/>
                  <a:pt x="3519783" y="263981"/>
                  <a:pt x="3514690" y="258245"/>
                </a:cubicBezTo>
                <a:cubicBezTo>
                  <a:pt x="3509595" y="252508"/>
                  <a:pt x="3506940" y="243642"/>
                  <a:pt x="3506724" y="231648"/>
                </a:cubicBezTo>
                <a:cubicBezTo>
                  <a:pt x="3506912" y="224462"/>
                  <a:pt x="3508228" y="214736"/>
                  <a:pt x="3510672" y="202468"/>
                </a:cubicBezTo>
                <a:cubicBezTo>
                  <a:pt x="3513116" y="190200"/>
                  <a:pt x="3515561" y="178101"/>
                  <a:pt x="3518007" y="166171"/>
                </a:cubicBezTo>
                <a:cubicBezTo>
                  <a:pt x="3520452" y="154241"/>
                  <a:pt x="3521771" y="145190"/>
                  <a:pt x="3521964" y="139018"/>
                </a:cubicBezTo>
                <a:cubicBezTo>
                  <a:pt x="3521980" y="131716"/>
                  <a:pt x="3519948" y="126032"/>
                  <a:pt x="3515868" y="121968"/>
                </a:cubicBezTo>
                <a:cubicBezTo>
                  <a:pt x="3511789" y="117904"/>
                  <a:pt x="3505565" y="115841"/>
                  <a:pt x="3497199" y="115777"/>
                </a:cubicBezTo>
                <a:cubicBezTo>
                  <a:pt x="3479626" y="116357"/>
                  <a:pt x="3464766" y="123294"/>
                  <a:pt x="3452622" y="136589"/>
                </a:cubicBezTo>
                <a:cubicBezTo>
                  <a:pt x="3440478" y="149885"/>
                  <a:pt x="3432477" y="166061"/>
                  <a:pt x="3428619" y="185119"/>
                </a:cubicBezTo>
                <a:lnTo>
                  <a:pt x="3411855" y="270463"/>
                </a:lnTo>
                <a:lnTo>
                  <a:pt x="3363468" y="270463"/>
                </a:lnTo>
                <a:lnTo>
                  <a:pt x="3408807" y="36148"/>
                </a:lnTo>
                <a:lnTo>
                  <a:pt x="3379851" y="36148"/>
                </a:lnTo>
                <a:close/>
                <a:moveTo>
                  <a:pt x="3029283" y="1"/>
                </a:moveTo>
                <a:lnTo>
                  <a:pt x="3107388" y="1"/>
                </a:lnTo>
                <a:lnTo>
                  <a:pt x="3067383" y="207635"/>
                </a:lnTo>
                <a:cubicBezTo>
                  <a:pt x="3066987" y="209581"/>
                  <a:pt x="3066637" y="211598"/>
                  <a:pt x="3066336" y="213686"/>
                </a:cubicBezTo>
                <a:cubicBezTo>
                  <a:pt x="3066034" y="215774"/>
                  <a:pt x="3065875" y="217696"/>
                  <a:pt x="3065860" y="219451"/>
                </a:cubicBezTo>
                <a:cubicBezTo>
                  <a:pt x="3065923" y="225271"/>
                  <a:pt x="3067415" y="229353"/>
                  <a:pt x="3070336" y="231695"/>
                </a:cubicBezTo>
                <a:cubicBezTo>
                  <a:pt x="3073257" y="234037"/>
                  <a:pt x="3077226" y="235165"/>
                  <a:pt x="3082243" y="235077"/>
                </a:cubicBezTo>
                <a:cubicBezTo>
                  <a:pt x="3084592" y="235046"/>
                  <a:pt x="3086561" y="234919"/>
                  <a:pt x="3088148" y="234697"/>
                </a:cubicBezTo>
                <a:cubicBezTo>
                  <a:pt x="3089736" y="234474"/>
                  <a:pt x="3090561" y="234348"/>
                  <a:pt x="3090625" y="234316"/>
                </a:cubicBezTo>
                <a:lnTo>
                  <a:pt x="3083386" y="270465"/>
                </a:lnTo>
                <a:cubicBezTo>
                  <a:pt x="3083259" y="270512"/>
                  <a:pt x="3081512" y="270703"/>
                  <a:pt x="3078147" y="271035"/>
                </a:cubicBezTo>
                <a:cubicBezTo>
                  <a:pt x="3074781" y="271368"/>
                  <a:pt x="3070559" y="271559"/>
                  <a:pt x="3065479" y="271606"/>
                </a:cubicBezTo>
                <a:cubicBezTo>
                  <a:pt x="3052643" y="271931"/>
                  <a:pt x="3041928" y="269854"/>
                  <a:pt x="3033332" y="265375"/>
                </a:cubicBezTo>
                <a:cubicBezTo>
                  <a:pt x="3024735" y="260897"/>
                  <a:pt x="3019830" y="252066"/>
                  <a:pt x="3018615" y="238883"/>
                </a:cubicBezTo>
                <a:lnTo>
                  <a:pt x="3017853" y="238883"/>
                </a:lnTo>
                <a:cubicBezTo>
                  <a:pt x="3010948" y="249213"/>
                  <a:pt x="3001708" y="257760"/>
                  <a:pt x="2990136" y="264522"/>
                </a:cubicBezTo>
                <a:cubicBezTo>
                  <a:pt x="2978563" y="271285"/>
                  <a:pt x="2966085" y="274789"/>
                  <a:pt x="2952703" y="275035"/>
                </a:cubicBezTo>
                <a:cubicBezTo>
                  <a:pt x="2928965" y="274751"/>
                  <a:pt x="2910751" y="267423"/>
                  <a:pt x="2898061" y="253050"/>
                </a:cubicBezTo>
                <a:cubicBezTo>
                  <a:pt x="2885371" y="238678"/>
                  <a:pt x="2878962" y="218966"/>
                  <a:pt x="2878836" y="193914"/>
                </a:cubicBezTo>
                <a:cubicBezTo>
                  <a:pt x="2879116" y="169486"/>
                  <a:pt x="2884224" y="148133"/>
                  <a:pt x="2894163" y="129855"/>
                </a:cubicBezTo>
                <a:cubicBezTo>
                  <a:pt x="2904101" y="111577"/>
                  <a:pt x="2917193" y="97344"/>
                  <a:pt x="2933439" y="87155"/>
                </a:cubicBezTo>
                <a:cubicBezTo>
                  <a:pt x="2949685" y="76966"/>
                  <a:pt x="2967409" y="71790"/>
                  <a:pt x="2986612" y="71629"/>
                </a:cubicBezTo>
                <a:cubicBezTo>
                  <a:pt x="2997383" y="71526"/>
                  <a:pt x="3007654" y="73635"/>
                  <a:pt x="3017425" y="77956"/>
                </a:cubicBezTo>
                <a:cubicBezTo>
                  <a:pt x="3027196" y="82277"/>
                  <a:pt x="3034705" y="89428"/>
                  <a:pt x="3039952" y="99410"/>
                </a:cubicBezTo>
                <a:lnTo>
                  <a:pt x="3040714" y="99410"/>
                </a:lnTo>
                <a:cubicBezTo>
                  <a:pt x="3040706" y="99275"/>
                  <a:pt x="3040817" y="98022"/>
                  <a:pt x="3041047" y="95652"/>
                </a:cubicBezTo>
                <a:cubicBezTo>
                  <a:pt x="3041277" y="93281"/>
                  <a:pt x="3041674" y="90601"/>
                  <a:pt x="3042238" y="87612"/>
                </a:cubicBezTo>
                <a:lnTo>
                  <a:pt x="3052143" y="36148"/>
                </a:lnTo>
                <a:lnTo>
                  <a:pt x="3022044" y="36148"/>
                </a:lnTo>
                <a:close/>
                <a:moveTo>
                  <a:pt x="680847" y="1"/>
                </a:moveTo>
                <a:lnTo>
                  <a:pt x="758952" y="1"/>
                </a:lnTo>
                <a:lnTo>
                  <a:pt x="742950" y="82285"/>
                </a:lnTo>
                <a:cubicBezTo>
                  <a:pt x="741926" y="87176"/>
                  <a:pt x="740926" y="91283"/>
                  <a:pt x="739950" y="94605"/>
                </a:cubicBezTo>
                <a:cubicBezTo>
                  <a:pt x="738973" y="97927"/>
                  <a:pt x="738449" y="99656"/>
                  <a:pt x="738378" y="99790"/>
                </a:cubicBezTo>
                <a:lnTo>
                  <a:pt x="739140" y="99790"/>
                </a:lnTo>
                <a:cubicBezTo>
                  <a:pt x="746022" y="91291"/>
                  <a:pt x="754737" y="84504"/>
                  <a:pt x="765286" y="79430"/>
                </a:cubicBezTo>
                <a:cubicBezTo>
                  <a:pt x="775835" y="74356"/>
                  <a:pt x="786932" y="71756"/>
                  <a:pt x="798576" y="71629"/>
                </a:cubicBezTo>
                <a:cubicBezTo>
                  <a:pt x="821964" y="71921"/>
                  <a:pt x="840019" y="79329"/>
                  <a:pt x="852741" y="93852"/>
                </a:cubicBezTo>
                <a:cubicBezTo>
                  <a:pt x="865463" y="108375"/>
                  <a:pt x="871903" y="128262"/>
                  <a:pt x="872061" y="153512"/>
                </a:cubicBezTo>
                <a:cubicBezTo>
                  <a:pt x="871745" y="177691"/>
                  <a:pt x="866542" y="198865"/>
                  <a:pt x="856453" y="217035"/>
                </a:cubicBezTo>
                <a:cubicBezTo>
                  <a:pt x="846364" y="235204"/>
                  <a:pt x="833291" y="249372"/>
                  <a:pt x="817233" y="259538"/>
                </a:cubicBezTo>
                <a:cubicBezTo>
                  <a:pt x="801175" y="269703"/>
                  <a:pt x="784034" y="274869"/>
                  <a:pt x="765810" y="275035"/>
                </a:cubicBezTo>
                <a:cubicBezTo>
                  <a:pt x="753761" y="275059"/>
                  <a:pt x="742617" y="272538"/>
                  <a:pt x="732377" y="267472"/>
                </a:cubicBezTo>
                <a:cubicBezTo>
                  <a:pt x="722138" y="262406"/>
                  <a:pt x="714232" y="254652"/>
                  <a:pt x="708660" y="244210"/>
                </a:cubicBezTo>
                <a:lnTo>
                  <a:pt x="707898" y="244210"/>
                </a:lnTo>
                <a:cubicBezTo>
                  <a:pt x="707914" y="244329"/>
                  <a:pt x="707787" y="245709"/>
                  <a:pt x="707517" y="248349"/>
                </a:cubicBezTo>
                <a:cubicBezTo>
                  <a:pt x="707247" y="250989"/>
                  <a:pt x="706739" y="254176"/>
                  <a:pt x="705993" y="257910"/>
                </a:cubicBezTo>
                <a:lnTo>
                  <a:pt x="703707" y="270463"/>
                </a:lnTo>
                <a:lnTo>
                  <a:pt x="658368" y="270463"/>
                </a:lnTo>
                <a:lnTo>
                  <a:pt x="703707" y="36148"/>
                </a:lnTo>
                <a:lnTo>
                  <a:pt x="673608" y="36148"/>
                </a:lnTo>
                <a:close/>
                <a:moveTo>
                  <a:pt x="368021" y="1"/>
                </a:moveTo>
                <a:lnTo>
                  <a:pt x="416766" y="1"/>
                </a:lnTo>
                <a:lnTo>
                  <a:pt x="408388" y="43006"/>
                </a:lnTo>
                <a:lnTo>
                  <a:pt x="359643" y="43006"/>
                </a:lnTo>
                <a:close/>
                <a:moveTo>
                  <a:pt x="52197" y="1"/>
                </a:moveTo>
                <a:lnTo>
                  <a:pt x="164973" y="1"/>
                </a:lnTo>
                <a:cubicBezTo>
                  <a:pt x="177046" y="-23"/>
                  <a:pt x="187952" y="691"/>
                  <a:pt x="197691" y="2141"/>
                </a:cubicBezTo>
                <a:cubicBezTo>
                  <a:pt x="207431" y="3592"/>
                  <a:pt x="216718" y="5923"/>
                  <a:pt x="225552" y="9134"/>
                </a:cubicBezTo>
                <a:cubicBezTo>
                  <a:pt x="246025" y="16586"/>
                  <a:pt x="261715" y="28612"/>
                  <a:pt x="272620" y="45213"/>
                </a:cubicBezTo>
                <a:cubicBezTo>
                  <a:pt x="283525" y="61814"/>
                  <a:pt x="289028" y="82801"/>
                  <a:pt x="289131" y="108175"/>
                </a:cubicBezTo>
                <a:cubicBezTo>
                  <a:pt x="289033" y="129740"/>
                  <a:pt x="285127" y="150421"/>
                  <a:pt x="277415" y="170220"/>
                </a:cubicBezTo>
                <a:cubicBezTo>
                  <a:pt x="269702" y="190018"/>
                  <a:pt x="258772" y="207592"/>
                  <a:pt x="244626" y="222940"/>
                </a:cubicBezTo>
                <a:cubicBezTo>
                  <a:pt x="230480" y="238289"/>
                  <a:pt x="213708" y="250071"/>
                  <a:pt x="194310" y="258286"/>
                </a:cubicBezTo>
                <a:cubicBezTo>
                  <a:pt x="183920" y="262622"/>
                  <a:pt x="173268" y="265746"/>
                  <a:pt x="162354" y="267657"/>
                </a:cubicBezTo>
                <a:cubicBezTo>
                  <a:pt x="151440" y="269567"/>
                  <a:pt x="139740" y="270503"/>
                  <a:pt x="127254" y="270463"/>
                </a:cubicBezTo>
                <a:lnTo>
                  <a:pt x="0" y="270463"/>
                </a:lnTo>
                <a:lnTo>
                  <a:pt x="7239" y="233173"/>
                </a:lnTo>
                <a:lnTo>
                  <a:pt x="39243" y="233173"/>
                </a:lnTo>
                <a:lnTo>
                  <a:pt x="77343" y="37672"/>
                </a:lnTo>
                <a:lnTo>
                  <a:pt x="44958" y="37672"/>
                </a:lnTo>
                <a:close/>
              </a:path>
            </a:pathLst>
          </a:custGeom>
          <a:solidFill>
            <a:srgbClr val="5778AE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 hidden="1"/>
          <p:cNvSpPr txBox="1"/>
          <p:nvPr/>
        </p:nvSpPr>
        <p:spPr>
          <a:xfrm>
            <a:off x="438807" y="-553998"/>
            <a:ext cx="950729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i="0" dirty="0" smtClean="0">
                <a:solidFill>
                  <a:srgbClr val="5778AE"/>
                </a:solidFill>
                <a:latin typeface="Museo Slab 700" charset="0"/>
                <a:ea typeface="Museo Slab 700" charset="0"/>
                <a:cs typeface="Museo Slab 700" charset="0"/>
              </a:rPr>
              <a:t>Diabetes around the world</a:t>
            </a:r>
            <a:endParaRPr lang="en-US" sz="3000" b="1" i="0" dirty="0">
              <a:solidFill>
                <a:srgbClr val="5778AE"/>
              </a:solidFill>
              <a:latin typeface="Museo Slab 700" charset="0"/>
              <a:ea typeface="Museo Slab 700" charset="0"/>
              <a:cs typeface="Museo Slab 7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8792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6455" y="1709738"/>
            <a:ext cx="10515600" cy="1758291"/>
          </a:xfrm>
        </p:spPr>
        <p:txBody>
          <a:bodyPr/>
          <a:lstStyle/>
          <a:p>
            <a:pPr algn="ctr" rtl="1"/>
            <a:r>
              <a:rPr lang="fa-IR" dirty="0" smtClean="0">
                <a:solidFill>
                  <a:schemeClr val="accent1">
                    <a:lumMod val="50000"/>
                  </a:schemeClr>
                </a:solidFill>
                <a:cs typeface="B Titr" panose="00000700000000000000" pitchFamily="2" charset="-78"/>
              </a:rPr>
              <a:t>دیابت در ایران</a:t>
            </a:r>
            <a:endParaRPr lang="fa-IR" dirty="0">
              <a:solidFill>
                <a:schemeClr val="accent1">
                  <a:lumMod val="50000"/>
                </a:schemeClr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41062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 rotWithShape="1">
          <a:blip r:embed="rId2"/>
          <a:srcRect l="18613" t="10636" r="3778" b="18632"/>
          <a:stretch/>
        </p:blipFill>
        <p:spPr bwMode="auto">
          <a:xfrm>
            <a:off x="869793" y="1605775"/>
            <a:ext cx="10203365" cy="488423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ctangle 1"/>
          <p:cNvSpPr/>
          <p:nvPr/>
        </p:nvSpPr>
        <p:spPr>
          <a:xfrm>
            <a:off x="724828" y="134258"/>
            <a:ext cx="1049329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/>
            <a:r>
              <a:rPr lang="fa-IR" sz="3200" b="1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در کشور ما حداقل 14.15 درصد جمعیت بالای 25 سال از بیماری دیابت رنج می برند که تعدادشان بیش از 7.5 میلیون نفر برآورد می شود. 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658007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AB3746F-D94E-494A-B84F-567F51EFF71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BBFD6551-9779-4E97-A11F-E5500E44A20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6F1A8FC-C418-4D50-B66C-85EAD34F578F}">
  <ds:schemaRefs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terms/"/>
    <ds:schemaRef ds:uri="http://schemas.microsoft.com/office/2006/metadata/properties"/>
    <ds:schemaRef ds:uri="http://purl.org/dc/dcmitype/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1559</TotalTime>
  <Words>691</Words>
  <Application>Microsoft Office PowerPoint</Application>
  <PresentationFormat>Widescreen</PresentationFormat>
  <Paragraphs>70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32" baseType="lpstr">
      <vt:lpstr>B Titr</vt:lpstr>
      <vt:lpstr>Museo Slab 700</vt:lpstr>
      <vt:lpstr>Arial</vt:lpstr>
      <vt:lpstr>DIN-Medium</vt:lpstr>
      <vt:lpstr>B Nazanin+ Black</vt:lpstr>
      <vt:lpstr>Tw Cen MT</vt:lpstr>
      <vt:lpstr>Calibri</vt:lpstr>
      <vt:lpstr>Times New Roman</vt:lpstr>
      <vt:lpstr>Calibri Light</vt:lpstr>
      <vt:lpstr>IranNastaliq</vt:lpstr>
      <vt:lpstr>B Nazanin</vt:lpstr>
      <vt:lpstr>Trebuchet MS</vt:lpstr>
      <vt:lpstr>Office Theme</vt:lpstr>
      <vt:lpstr>Berlin</vt:lpstr>
      <vt:lpstr>PowerPoint Presentation</vt:lpstr>
      <vt:lpstr>PowerPoint Presentation</vt:lpstr>
      <vt:lpstr>دیابت در جهان</vt:lpstr>
      <vt:lpstr>وضعیت دیابت در جهان</vt:lpstr>
      <vt:lpstr>PowerPoint Presentation</vt:lpstr>
      <vt:lpstr>PowerPoint Presentation</vt:lpstr>
      <vt:lpstr>PowerPoint Presentation</vt:lpstr>
      <vt:lpstr>دیابت در ایران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health.gov.ir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 Alireza Mahdavi</dc:creator>
  <cp:lastModifiedBy>مژگان مداحی</cp:lastModifiedBy>
  <cp:revision>93</cp:revision>
  <dcterms:created xsi:type="dcterms:W3CDTF">2018-07-03T17:26:16Z</dcterms:created>
  <dcterms:modified xsi:type="dcterms:W3CDTF">2022-12-18T05:48:42Z</dcterms:modified>
</cp:coreProperties>
</file>